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55be3d1a3741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b05534ba74f54"/>
  </p:sldMasterIdLst>
  <p:sldIdLst>
    <p:sldId xmlns:r="http://schemas.openxmlformats.org/officeDocument/2006/relationships" id="256" r:id="R48231e49e3914c78"/>
    <p:sldId xmlns:r="http://schemas.openxmlformats.org/officeDocument/2006/relationships" id="257" r:id="R1f996ef1d98d4d14"/>
    <p:sldId xmlns:r="http://schemas.openxmlformats.org/officeDocument/2006/relationships" id="258" r:id="Rb897b73d56c2421f"/>
    <p:sldId xmlns:r="http://schemas.openxmlformats.org/officeDocument/2006/relationships" id="259" r:id="Rdaf61012eb384f79"/>
    <p:sldId xmlns:r="http://schemas.openxmlformats.org/officeDocument/2006/relationships" id="260" r:id="R96281c20a04c46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b05534ba74f54" /><Relationship Type="http://schemas.openxmlformats.org/officeDocument/2006/relationships/slide" Target="/ppt/slides/slide1.xml" Id="R48231e49e3914c78" /><Relationship Type="http://schemas.openxmlformats.org/officeDocument/2006/relationships/slide" Target="/ppt/slides/slide2.xml" Id="R1f996ef1d98d4d14" /><Relationship Type="http://schemas.openxmlformats.org/officeDocument/2006/relationships/slide" Target="/ppt/slides/slide3.xml" Id="Rb897b73d56c2421f" /><Relationship Type="http://schemas.openxmlformats.org/officeDocument/2006/relationships/slide" Target="/ppt/slides/slide4.xml" Id="Rdaf61012eb384f79" /><Relationship Type="http://schemas.openxmlformats.org/officeDocument/2006/relationships/slide" Target="/ppt/slides/slide5.xml" Id="R96281c20a04c46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ed32e47294f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e920735b94b63" /><Relationship Type="http://schemas.openxmlformats.org/officeDocument/2006/relationships/theme" Target="/ppt/slideMasters/theme/theme1.xml" Id="Re1ba75dde6a247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ee920735b94b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c395a328c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0f3706e5245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8faa8a117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364584974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05613eb3b4a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OPTIMUM PRODUCTION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PRODUCTION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976 270 428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