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f7c9801c0248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d7e187340c4759"/>
  </p:sldMasterIdLst>
  <p:sldIdLst>
    <p:sldId xmlns:r="http://schemas.openxmlformats.org/officeDocument/2006/relationships" id="256" r:id="R1e64a405621d463c"/>
    <p:sldId xmlns:r="http://schemas.openxmlformats.org/officeDocument/2006/relationships" id="257" r:id="R5020b531110249bb"/>
    <p:sldId xmlns:r="http://schemas.openxmlformats.org/officeDocument/2006/relationships" id="258" r:id="R722e91fa629a4a7c"/>
    <p:sldId xmlns:r="http://schemas.openxmlformats.org/officeDocument/2006/relationships" id="259" r:id="Rfbe7f92fa3cf470e"/>
    <p:sldId xmlns:r="http://schemas.openxmlformats.org/officeDocument/2006/relationships" id="260" r:id="Rb045a19e79e54d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7e187340c4759" /><Relationship Type="http://schemas.openxmlformats.org/officeDocument/2006/relationships/slide" Target="/ppt/slides/slide1.xml" Id="R1e64a405621d463c" /><Relationship Type="http://schemas.openxmlformats.org/officeDocument/2006/relationships/slide" Target="/ppt/slides/slide2.xml" Id="R5020b531110249bb" /><Relationship Type="http://schemas.openxmlformats.org/officeDocument/2006/relationships/slide" Target="/ppt/slides/slide3.xml" Id="R722e91fa629a4a7c" /><Relationship Type="http://schemas.openxmlformats.org/officeDocument/2006/relationships/slide" Target="/ppt/slides/slide4.xml" Id="Rfbe7f92fa3cf470e" /><Relationship Type="http://schemas.openxmlformats.org/officeDocument/2006/relationships/slide" Target="/ppt/slides/slide5.xml" Id="Rb045a19e79e54d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b26a9e8e1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cb94dc4cc44be" /><Relationship Type="http://schemas.openxmlformats.org/officeDocument/2006/relationships/theme" Target="/ppt/slideMasters/theme/theme1.xml" Id="R7d140323ef9a44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9cb94dc4cc44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be977d83c4c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8db5c8d7e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c62b99d8b45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2e057026a41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b3994c9e147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KJØPESENTER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KJØPESENTER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KJØPESENTER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KJØPESENTER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KJØPESENTER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KJØPESENTER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KJØPESENTER HOLDING AS</a:t>
            </a:r>
          </a:p>
        </p:txBody>
      </p:sp>
    </p:spTree>
  </p:cSld>
  <p:clrMapOvr>
    <a:masterClrMapping xmlns:a="http://schemas.openxmlformats.org/drawingml/2006/main"/>
  </p:clrMapOvr>
</p:sld>
</file>