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0e89955421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b36a2b860e4b1e"/>
  </p:sldMasterIdLst>
  <p:sldIdLst>
    <p:sldId xmlns:r="http://schemas.openxmlformats.org/officeDocument/2006/relationships" id="256" r:id="R3d9532d72092438b"/>
    <p:sldId xmlns:r="http://schemas.openxmlformats.org/officeDocument/2006/relationships" id="257" r:id="Rcd876c46847947a1"/>
    <p:sldId xmlns:r="http://schemas.openxmlformats.org/officeDocument/2006/relationships" id="258" r:id="R246f34011499407b"/>
    <p:sldId xmlns:r="http://schemas.openxmlformats.org/officeDocument/2006/relationships" id="259" r:id="R7a1a1ab73c7d4b67"/>
    <p:sldId xmlns:r="http://schemas.openxmlformats.org/officeDocument/2006/relationships" id="260" r:id="Rcaa1f9e7a17d4269"/>
    <p:sldId xmlns:r="http://schemas.openxmlformats.org/officeDocument/2006/relationships" id="261" r:id="R14dfcbead7da4b02"/>
    <p:sldId xmlns:r="http://schemas.openxmlformats.org/officeDocument/2006/relationships" id="262" r:id="Rc1fba45a8a8149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b36a2b860e4b1e" /><Relationship Type="http://schemas.openxmlformats.org/officeDocument/2006/relationships/slide" Target="/ppt/slides/slide1.xml" Id="R3d9532d72092438b" /><Relationship Type="http://schemas.openxmlformats.org/officeDocument/2006/relationships/slide" Target="/ppt/slides/slide2.xml" Id="Rcd876c46847947a1" /><Relationship Type="http://schemas.openxmlformats.org/officeDocument/2006/relationships/slide" Target="/ppt/slides/slide3.xml" Id="R246f34011499407b" /><Relationship Type="http://schemas.openxmlformats.org/officeDocument/2006/relationships/slide" Target="/ppt/slides/slide4.xml" Id="R7a1a1ab73c7d4b67" /><Relationship Type="http://schemas.openxmlformats.org/officeDocument/2006/relationships/slide" Target="/ppt/slides/slide5.xml" Id="Rcaa1f9e7a17d4269" /><Relationship Type="http://schemas.openxmlformats.org/officeDocument/2006/relationships/slide" Target="/ppt/slides/slide6.xml" Id="R14dfcbead7da4b02" /><Relationship Type="http://schemas.openxmlformats.org/officeDocument/2006/relationships/slide" Target="/ppt/slides/slide7.xml" Id="Rc1fba45a8a8149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7c893ee69746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70b0da7894e08" /><Relationship Type="http://schemas.openxmlformats.org/officeDocument/2006/relationships/theme" Target="/ppt/slideMasters/theme/theme1.xml" Id="R638ca9f01d6245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670b0da789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9c2106091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34453eb8f41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c12f824cd4f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23c08fa394c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6c7d55776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e54015ea747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151eb8d549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GODØY BYGG AS ble etablert [år] og holder til i Godøya.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3 188 814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−205 714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5 293 768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AARSETH SVEIN KÅRE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KARI AARSETH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JOHN SINDRE  –  24,0 %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6055 Godøya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976 266 366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GODØY BYGG AS</a:t>
            </a:r>
          </a:p>
        </p:txBody>
      </p:sp>
    </p:spTree>
  </p:cSld>
  <p:clrMapOvr>
    <a:masterClrMapping xmlns:a="http://schemas.openxmlformats.org/drawingml/2006/main"/>
  </p:clrMapOvr>
</p:sld>
</file>