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60efa2995f743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62613aac7d4605"/>
  </p:sldMasterIdLst>
  <p:sldIdLst>
    <p:sldId xmlns:r="http://schemas.openxmlformats.org/officeDocument/2006/relationships" id="256" r:id="Ra2e2951e66c44240"/>
    <p:sldId xmlns:r="http://schemas.openxmlformats.org/officeDocument/2006/relationships" id="257" r:id="R0c6899f237b642ca"/>
    <p:sldId xmlns:r="http://schemas.openxmlformats.org/officeDocument/2006/relationships" id="258" r:id="Re29a91c6975c4951"/>
    <p:sldId xmlns:r="http://schemas.openxmlformats.org/officeDocument/2006/relationships" id="259" r:id="R62661e329bda42c6"/>
    <p:sldId xmlns:r="http://schemas.openxmlformats.org/officeDocument/2006/relationships" id="260" r:id="R94337e5cd4ba4f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62613aac7d4605" /><Relationship Type="http://schemas.openxmlformats.org/officeDocument/2006/relationships/slide" Target="/ppt/slides/slide1.xml" Id="Ra2e2951e66c44240" /><Relationship Type="http://schemas.openxmlformats.org/officeDocument/2006/relationships/slide" Target="/ppt/slides/slide2.xml" Id="R0c6899f237b642ca" /><Relationship Type="http://schemas.openxmlformats.org/officeDocument/2006/relationships/slide" Target="/ppt/slides/slide3.xml" Id="Re29a91c6975c4951" /><Relationship Type="http://schemas.openxmlformats.org/officeDocument/2006/relationships/slide" Target="/ppt/slides/slide4.xml" Id="R62661e329bda42c6" /><Relationship Type="http://schemas.openxmlformats.org/officeDocument/2006/relationships/slide" Target="/ppt/slides/slide5.xml" Id="R94337e5cd4ba4f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283d48a5dd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192cdb941a4ba1" /><Relationship Type="http://schemas.openxmlformats.org/officeDocument/2006/relationships/theme" Target="/ppt/slideMasters/theme/theme1.xml" Id="R876726b7a44a473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192cdb941a4b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e2101b1e974c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4f9bdd8ee40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7cd51be14f44b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e151bab67452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82c78337db4c8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THERMO SERVICE INTERNATIONAL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THERMO SERVICE INTERNATIONAL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SERVICE INTERNATIONAL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976 263 464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THERMO SERVICE INTERNATIONAL AS</a:t>
            </a:r>
          </a:p>
        </p:txBody>
      </p:sp>
    </p:spTree>
  </p:cSld>
  <p:clrMapOvr>
    <a:masterClrMapping xmlns:a="http://schemas.openxmlformats.org/drawingml/2006/main"/>
  </p:clrMapOvr>
</p:sld>
</file>