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352210b49349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ee92e8d0e64061"/>
  </p:sldMasterIdLst>
  <p:sldIdLst>
    <p:sldId xmlns:r="http://schemas.openxmlformats.org/officeDocument/2006/relationships" id="256" r:id="R72c4caf54ead442a"/>
    <p:sldId xmlns:r="http://schemas.openxmlformats.org/officeDocument/2006/relationships" id="257" r:id="Rfe5024d8a89f4ca4"/>
    <p:sldId xmlns:r="http://schemas.openxmlformats.org/officeDocument/2006/relationships" id="258" r:id="Rc94c5fdf7b3b49d6"/>
    <p:sldId xmlns:r="http://schemas.openxmlformats.org/officeDocument/2006/relationships" id="259" r:id="R1893250e3db54af3"/>
    <p:sldId xmlns:r="http://schemas.openxmlformats.org/officeDocument/2006/relationships" id="260" r:id="R1161f35b043343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ee92e8d0e64061" /><Relationship Type="http://schemas.openxmlformats.org/officeDocument/2006/relationships/slide" Target="/ppt/slides/slide1.xml" Id="R72c4caf54ead442a" /><Relationship Type="http://schemas.openxmlformats.org/officeDocument/2006/relationships/slide" Target="/ppt/slides/slide2.xml" Id="Rfe5024d8a89f4ca4" /><Relationship Type="http://schemas.openxmlformats.org/officeDocument/2006/relationships/slide" Target="/ppt/slides/slide3.xml" Id="Rc94c5fdf7b3b49d6" /><Relationship Type="http://schemas.openxmlformats.org/officeDocument/2006/relationships/slide" Target="/ppt/slides/slide4.xml" Id="R1893250e3db54af3" /><Relationship Type="http://schemas.openxmlformats.org/officeDocument/2006/relationships/slide" Target="/ppt/slides/slide5.xml" Id="R1161f35b043343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4f43b6c6de43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0fe347f46e4935" /><Relationship Type="http://schemas.openxmlformats.org/officeDocument/2006/relationships/theme" Target="/ppt/slideMasters/theme/theme1.xml" Id="R01a21c06436647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0fe347f46e49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8e282bc2d341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410bebaaa84e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1c6f00ea6e46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bf9bc6c1d64c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e1c9d43d834d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NORTRONICOM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NORTRONICOM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NORTRONICOM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NORTRONICOM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NORTRONICOM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NORTRONICOM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976 259 998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NORTRONICOM HOLDING AS</a:t>
            </a:r>
          </a:p>
        </p:txBody>
      </p:sp>
    </p:spTree>
  </p:cSld>
  <p:clrMapOvr>
    <a:masterClrMapping xmlns:a="http://schemas.openxmlformats.org/drawingml/2006/main"/>
  </p:clrMapOvr>
</p:sld>
</file>