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8359ca076043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65d7d5e67d42b8"/>
  </p:sldMasterIdLst>
  <p:sldIdLst>
    <p:sldId xmlns:r="http://schemas.openxmlformats.org/officeDocument/2006/relationships" id="256" r:id="Rd0532850b8cc419b"/>
    <p:sldId xmlns:r="http://schemas.openxmlformats.org/officeDocument/2006/relationships" id="257" r:id="R9408a963cc264d53"/>
    <p:sldId xmlns:r="http://schemas.openxmlformats.org/officeDocument/2006/relationships" id="258" r:id="Raeb086cd28064da0"/>
    <p:sldId xmlns:r="http://schemas.openxmlformats.org/officeDocument/2006/relationships" id="259" r:id="R899e0d4337684af1"/>
    <p:sldId xmlns:r="http://schemas.openxmlformats.org/officeDocument/2006/relationships" id="260" r:id="R38cac4aac473442f"/>
    <p:sldId xmlns:r="http://schemas.openxmlformats.org/officeDocument/2006/relationships" id="261" r:id="R01d71c4483194c37"/>
    <p:sldId xmlns:r="http://schemas.openxmlformats.org/officeDocument/2006/relationships" id="262" r:id="R1d573ff571f547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65d7d5e67d42b8" /><Relationship Type="http://schemas.openxmlformats.org/officeDocument/2006/relationships/slide" Target="/ppt/slides/slide1.xml" Id="Rd0532850b8cc419b" /><Relationship Type="http://schemas.openxmlformats.org/officeDocument/2006/relationships/slide" Target="/ppt/slides/slide2.xml" Id="R9408a963cc264d53" /><Relationship Type="http://schemas.openxmlformats.org/officeDocument/2006/relationships/slide" Target="/ppt/slides/slide3.xml" Id="Raeb086cd28064da0" /><Relationship Type="http://schemas.openxmlformats.org/officeDocument/2006/relationships/slide" Target="/ppt/slides/slide4.xml" Id="R899e0d4337684af1" /><Relationship Type="http://schemas.openxmlformats.org/officeDocument/2006/relationships/slide" Target="/ppt/slides/slide5.xml" Id="R38cac4aac473442f" /><Relationship Type="http://schemas.openxmlformats.org/officeDocument/2006/relationships/slide" Target="/ppt/slides/slide6.xml" Id="R01d71c4483194c37" /><Relationship Type="http://schemas.openxmlformats.org/officeDocument/2006/relationships/slide" Target="/ppt/slides/slide7.xml" Id="R1d573ff571f547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678a7d270846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58c173d4b4b34" /><Relationship Type="http://schemas.openxmlformats.org/officeDocument/2006/relationships/theme" Target="/ppt/slideMasters/theme/theme1.xml" Id="Rd9c5e865a1ab42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858c173d4b4b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d6cbcf68040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1876f9d8341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75ca23abb4d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743736e9b47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a5ff2fca2d43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c61bda6e540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a4427fa4d47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HELLAND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HELLAND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HELLAND AS ble etablert [år] og holder til i Tau.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HELLAND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HELLAND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HELLAND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33 475 472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3 205 557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2 789 604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4 006 259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15 138 729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HELLAND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HELLAND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HELLAND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Breivikvegen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4120 Tau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sih@br-helland.no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976 257 952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HELLAND AS</a:t>
            </a:r>
          </a:p>
        </p:txBody>
      </p:sp>
    </p:spTree>
  </p:cSld>
  <p:clrMapOvr>
    <a:masterClrMapping xmlns:a="http://schemas.openxmlformats.org/drawingml/2006/main"/>
  </p:clrMapOvr>
</p:sld>
</file>