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60bdad24f84b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f5313864544b48"/>
  </p:sldMasterIdLst>
  <p:sldIdLst>
    <p:sldId xmlns:r="http://schemas.openxmlformats.org/officeDocument/2006/relationships" id="256" r:id="Re3df5f6250f54258"/>
    <p:sldId xmlns:r="http://schemas.openxmlformats.org/officeDocument/2006/relationships" id="257" r:id="Rb4d8db1a0f574152"/>
    <p:sldId xmlns:r="http://schemas.openxmlformats.org/officeDocument/2006/relationships" id="258" r:id="R79d6477a562b4ddd"/>
    <p:sldId xmlns:r="http://schemas.openxmlformats.org/officeDocument/2006/relationships" id="259" r:id="R878136138d1c447d"/>
    <p:sldId xmlns:r="http://schemas.openxmlformats.org/officeDocument/2006/relationships" id="260" r:id="R1a4f50beb06a47e4"/>
    <p:sldId xmlns:r="http://schemas.openxmlformats.org/officeDocument/2006/relationships" id="261" r:id="R3494c998676143f7"/>
    <p:sldId xmlns:r="http://schemas.openxmlformats.org/officeDocument/2006/relationships" id="262" r:id="Rde6e3727c04f40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f5313864544b48" /><Relationship Type="http://schemas.openxmlformats.org/officeDocument/2006/relationships/slide" Target="/ppt/slides/slide1.xml" Id="Re3df5f6250f54258" /><Relationship Type="http://schemas.openxmlformats.org/officeDocument/2006/relationships/slide" Target="/ppt/slides/slide2.xml" Id="Rb4d8db1a0f574152" /><Relationship Type="http://schemas.openxmlformats.org/officeDocument/2006/relationships/slide" Target="/ppt/slides/slide3.xml" Id="R79d6477a562b4ddd" /><Relationship Type="http://schemas.openxmlformats.org/officeDocument/2006/relationships/slide" Target="/ppt/slides/slide4.xml" Id="R878136138d1c447d" /><Relationship Type="http://schemas.openxmlformats.org/officeDocument/2006/relationships/slide" Target="/ppt/slides/slide5.xml" Id="R1a4f50beb06a47e4" /><Relationship Type="http://schemas.openxmlformats.org/officeDocument/2006/relationships/slide" Target="/ppt/slides/slide6.xml" Id="R3494c998676143f7" /><Relationship Type="http://schemas.openxmlformats.org/officeDocument/2006/relationships/slide" Target="/ppt/slides/slide7.xml" Id="Rde6e3727c04f40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c8ec80fe0443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412683e3a4456c" /><Relationship Type="http://schemas.openxmlformats.org/officeDocument/2006/relationships/theme" Target="/ppt/slideMasters/theme/theme1.xml" Id="Rd63d65cc350441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412683e3a445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eaa881305a4c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96982be1bd42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db77a2d9fa4a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dfb5a21f2147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f03d5a226d46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4c5478e96f4f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7820fe065348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BRØDRENE HELLAND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HELLAND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BRØDRENE HELLAND AS ble etablert [år] og holder til i Tau.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HELLAND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HELLAND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HELLAND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59 132 348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7 331 318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6 047 072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4 005 998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27 186 444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HELLAND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BRØDRENE HELLAND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HELLAND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Breivikvegen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4120 Tau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sih@br-helland.no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976 257 952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HELLAND AS</a:t>
            </a:r>
          </a:p>
        </p:txBody>
      </p:sp>
    </p:spTree>
  </p:cSld>
  <p:clrMapOvr>
    <a:masterClrMapping xmlns:a="http://schemas.openxmlformats.org/drawingml/2006/main"/>
  </p:clrMapOvr>
</p:sld>
</file>