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2cecfe217b45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03ca734f8943d9"/>
  </p:sldMasterIdLst>
  <p:sldIdLst>
    <p:sldId xmlns:r="http://schemas.openxmlformats.org/officeDocument/2006/relationships" id="256" r:id="R3594e30489004205"/>
    <p:sldId xmlns:r="http://schemas.openxmlformats.org/officeDocument/2006/relationships" id="257" r:id="R4474a3f8e8734164"/>
    <p:sldId xmlns:r="http://schemas.openxmlformats.org/officeDocument/2006/relationships" id="258" r:id="R20e21c332ab146ff"/>
    <p:sldId xmlns:r="http://schemas.openxmlformats.org/officeDocument/2006/relationships" id="259" r:id="R42d6f58550794fba"/>
    <p:sldId xmlns:r="http://schemas.openxmlformats.org/officeDocument/2006/relationships" id="260" r:id="Ra6b8ee40097842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03ca734f8943d9" /><Relationship Type="http://schemas.openxmlformats.org/officeDocument/2006/relationships/slide" Target="/ppt/slides/slide1.xml" Id="R3594e30489004205" /><Relationship Type="http://schemas.openxmlformats.org/officeDocument/2006/relationships/slide" Target="/ppt/slides/slide2.xml" Id="R4474a3f8e8734164" /><Relationship Type="http://schemas.openxmlformats.org/officeDocument/2006/relationships/slide" Target="/ppt/slides/slide3.xml" Id="R20e21c332ab146ff" /><Relationship Type="http://schemas.openxmlformats.org/officeDocument/2006/relationships/slide" Target="/ppt/slides/slide4.xml" Id="R42d6f58550794fba" /><Relationship Type="http://schemas.openxmlformats.org/officeDocument/2006/relationships/slide" Target="/ppt/slides/slide5.xml" Id="Ra6b8ee40097842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c661286d4e4e0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76d2c8914448b" /><Relationship Type="http://schemas.openxmlformats.org/officeDocument/2006/relationships/theme" Target="/ppt/slideMasters/theme/theme1.xml" Id="R45f70ec63c3a4f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9776d2c8914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348244a1f2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c5f65afa5441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f3aa9504a46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6ee041b77640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9f28385f544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SEASIDE 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SEASIDE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SEASIDE STUDIO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SEASIDE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SEASIDE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SEASIDE 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976 257 685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SEASIDE STUDIO AS</a:t>
            </a:r>
          </a:p>
        </p:txBody>
      </p:sp>
    </p:spTree>
  </p:cSld>
  <p:clrMapOvr>
    <a:masterClrMapping xmlns:a="http://schemas.openxmlformats.org/drawingml/2006/main"/>
  </p:clrMapOvr>
</p:sld>
</file>