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09a2051f4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025a4e172418a"/>
  </p:sldMasterIdLst>
  <p:sldIdLst>
    <p:sldId xmlns:r="http://schemas.openxmlformats.org/officeDocument/2006/relationships" id="256" r:id="R8660153b8fbb4b27"/>
    <p:sldId xmlns:r="http://schemas.openxmlformats.org/officeDocument/2006/relationships" id="257" r:id="R073d0b39d6514d9c"/>
    <p:sldId xmlns:r="http://schemas.openxmlformats.org/officeDocument/2006/relationships" id="258" r:id="R495e4921c72e4625"/>
    <p:sldId xmlns:r="http://schemas.openxmlformats.org/officeDocument/2006/relationships" id="259" r:id="Ra2654c16e9d54fd9"/>
    <p:sldId xmlns:r="http://schemas.openxmlformats.org/officeDocument/2006/relationships" id="260" r:id="R9e61a94d2eee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025a4e172418a" /><Relationship Type="http://schemas.openxmlformats.org/officeDocument/2006/relationships/slide" Target="/ppt/slides/slide1.xml" Id="R8660153b8fbb4b27" /><Relationship Type="http://schemas.openxmlformats.org/officeDocument/2006/relationships/slide" Target="/ppt/slides/slide2.xml" Id="R073d0b39d6514d9c" /><Relationship Type="http://schemas.openxmlformats.org/officeDocument/2006/relationships/slide" Target="/ppt/slides/slide3.xml" Id="R495e4921c72e4625" /><Relationship Type="http://schemas.openxmlformats.org/officeDocument/2006/relationships/slide" Target="/ppt/slides/slide4.xml" Id="Ra2654c16e9d54fd9" /><Relationship Type="http://schemas.openxmlformats.org/officeDocument/2006/relationships/slide" Target="/ppt/slides/slide5.xml" Id="R9e61a94d2eee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5a158c9e1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5178d43ec4f68" /><Relationship Type="http://schemas.openxmlformats.org/officeDocument/2006/relationships/theme" Target="/ppt/slideMasters/theme/theme1.xml" Id="Rb68b2a99f53a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5178d43ec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0b4c17761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e6b0b14ca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b18ee5a22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4052867fc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4842cc661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976 256 697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VITPRO AS</a:t>
            </a:r>
          </a:p>
        </p:txBody>
      </p:sp>
    </p:spTree>
  </p:cSld>
  <p:clrMapOvr>
    <a:masterClrMapping xmlns:a="http://schemas.openxmlformats.org/drawingml/2006/main"/>
  </p:clrMapOvr>
</p:sld>
</file>