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24ab760fc4149f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c91ce7e15cb42f4"/>
  </p:sldMasterIdLst>
  <p:sldIdLst>
    <p:sldId xmlns:r="http://schemas.openxmlformats.org/officeDocument/2006/relationships" id="256" r:id="Rc29fd9464fe04743"/>
    <p:sldId xmlns:r="http://schemas.openxmlformats.org/officeDocument/2006/relationships" id="257" r:id="Rbf19cfe1a57d41eb"/>
    <p:sldId xmlns:r="http://schemas.openxmlformats.org/officeDocument/2006/relationships" id="258" r:id="Rd3ca7b7c4b074111"/>
    <p:sldId xmlns:r="http://schemas.openxmlformats.org/officeDocument/2006/relationships" id="259" r:id="R7f4660fb3ecd4235"/>
    <p:sldId xmlns:r="http://schemas.openxmlformats.org/officeDocument/2006/relationships" id="260" r:id="Rbe1eaa2669c548a1"/>
    <p:sldId xmlns:r="http://schemas.openxmlformats.org/officeDocument/2006/relationships" id="261" r:id="Rd23c3efd51784fac"/>
    <p:sldId xmlns:r="http://schemas.openxmlformats.org/officeDocument/2006/relationships" id="262" r:id="R8ca3d0c9d23b4a2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c91ce7e15cb42f4" /><Relationship Type="http://schemas.openxmlformats.org/officeDocument/2006/relationships/slide" Target="/ppt/slides/slide1.xml" Id="Rc29fd9464fe04743" /><Relationship Type="http://schemas.openxmlformats.org/officeDocument/2006/relationships/slide" Target="/ppt/slides/slide2.xml" Id="Rbf19cfe1a57d41eb" /><Relationship Type="http://schemas.openxmlformats.org/officeDocument/2006/relationships/slide" Target="/ppt/slides/slide3.xml" Id="Rd3ca7b7c4b074111" /><Relationship Type="http://schemas.openxmlformats.org/officeDocument/2006/relationships/slide" Target="/ppt/slides/slide4.xml" Id="R7f4660fb3ecd4235" /><Relationship Type="http://schemas.openxmlformats.org/officeDocument/2006/relationships/slide" Target="/ppt/slides/slide5.xml" Id="Rbe1eaa2669c548a1" /><Relationship Type="http://schemas.openxmlformats.org/officeDocument/2006/relationships/slide" Target="/ppt/slides/slide6.xml" Id="Rd23c3efd51784fac" /><Relationship Type="http://schemas.openxmlformats.org/officeDocument/2006/relationships/slide" Target="/ppt/slides/slide7.xml" Id="R8ca3d0c9d23b4a2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2e889c6428b448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53b11527b84b10" /><Relationship Type="http://schemas.openxmlformats.org/officeDocument/2006/relationships/theme" Target="/ppt/slideMasters/theme/theme1.xml" Id="R4e0ba623c89d4c6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053b11527b84b1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0926ddbba6452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47ad29ef4546b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9d64e2b62b447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b380ca4d61419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b992ee7d6f4a3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5d9f8fb0bd452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4abffa9636478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STETTE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STETTE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STETTE AS ble etablert [år] og holder til i Skodje.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STETTE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STETTE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STETTE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87 323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−475 133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−473 398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813 960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871 608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STETTE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STETTE JOHNNY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STETTE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Stettevegen 405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6260 Skodje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701 33640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firmapost@stetteas.no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976 253 620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STETTE AS</a:t>
            </a:r>
          </a:p>
        </p:txBody>
      </p:sp>
    </p:spTree>
  </p:cSld>
  <p:clrMapOvr>
    <a:masterClrMapping xmlns:a="http://schemas.openxmlformats.org/drawingml/2006/main"/>
  </p:clrMapOvr>
</p:sld>
</file>