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0c29ee6546480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3fe7c6989b5443d"/>
  </p:sldMasterIdLst>
  <p:sldIdLst>
    <p:sldId xmlns:r="http://schemas.openxmlformats.org/officeDocument/2006/relationships" id="256" r:id="R39ab79843fff40b2"/>
    <p:sldId xmlns:r="http://schemas.openxmlformats.org/officeDocument/2006/relationships" id="257" r:id="Rce4a594a51a54243"/>
    <p:sldId xmlns:r="http://schemas.openxmlformats.org/officeDocument/2006/relationships" id="258" r:id="Rfba7377be7dc4e39"/>
    <p:sldId xmlns:r="http://schemas.openxmlformats.org/officeDocument/2006/relationships" id="259" r:id="R6993d33aebca443f"/>
    <p:sldId xmlns:r="http://schemas.openxmlformats.org/officeDocument/2006/relationships" id="260" r:id="R8bac2a4db4b4453b"/>
    <p:sldId xmlns:r="http://schemas.openxmlformats.org/officeDocument/2006/relationships" id="261" r:id="R6498be0520df482e"/>
    <p:sldId xmlns:r="http://schemas.openxmlformats.org/officeDocument/2006/relationships" id="262" r:id="Rddddc896887b433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3fe7c6989b5443d" /><Relationship Type="http://schemas.openxmlformats.org/officeDocument/2006/relationships/slide" Target="/ppt/slides/slide1.xml" Id="R39ab79843fff40b2" /><Relationship Type="http://schemas.openxmlformats.org/officeDocument/2006/relationships/slide" Target="/ppt/slides/slide2.xml" Id="Rce4a594a51a54243" /><Relationship Type="http://schemas.openxmlformats.org/officeDocument/2006/relationships/slide" Target="/ppt/slides/slide3.xml" Id="Rfba7377be7dc4e39" /><Relationship Type="http://schemas.openxmlformats.org/officeDocument/2006/relationships/slide" Target="/ppt/slides/slide4.xml" Id="R6993d33aebca443f" /><Relationship Type="http://schemas.openxmlformats.org/officeDocument/2006/relationships/slide" Target="/ppt/slides/slide5.xml" Id="R8bac2a4db4b4453b" /><Relationship Type="http://schemas.openxmlformats.org/officeDocument/2006/relationships/slide" Target="/ppt/slides/slide6.xml" Id="R6498be0520df482e" /><Relationship Type="http://schemas.openxmlformats.org/officeDocument/2006/relationships/slide" Target="/ppt/slides/slide7.xml" Id="Rddddc896887b433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7416918a36f46f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5c40843d0149d0" /><Relationship Type="http://schemas.openxmlformats.org/officeDocument/2006/relationships/theme" Target="/ppt/slideMasters/theme/theme1.xml" Id="Rcde48e551d2c4be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05c40843d0149d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266ec4eec64c3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aa6411a0ad413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78a18f761a438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631f542ede4ed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029c7d670c422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6905cdfc044c9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0d5c3ade81142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HAUK SVEINSSON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 SVEINSSON AS ble etablert [år] og holder til i Skien.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189 327 784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3 177 309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1 696 364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2 447 698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48 727 039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HAUK SVEINSSON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Rødmyrjordet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3735 Skien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35 50 54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post@hauk.no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976 252 713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HAUK SVEINSSON AS</a:t>
            </a:r>
          </a:p>
        </p:txBody>
      </p:sp>
    </p:spTree>
  </p:cSld>
  <p:clrMapOvr>
    <a:masterClrMapping xmlns:a="http://schemas.openxmlformats.org/drawingml/2006/main"/>
  </p:clrMapOvr>
</p:sld>
</file>