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5ec11acd0b49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28c7ea3d4e4718"/>
  </p:sldMasterIdLst>
  <p:sldIdLst>
    <p:sldId xmlns:r="http://schemas.openxmlformats.org/officeDocument/2006/relationships" id="256" r:id="R2a3552aecac94f39"/>
    <p:sldId xmlns:r="http://schemas.openxmlformats.org/officeDocument/2006/relationships" id="257" r:id="R76e335a0280049d6"/>
    <p:sldId xmlns:r="http://schemas.openxmlformats.org/officeDocument/2006/relationships" id="258" r:id="R14d2168a264a4bd8"/>
    <p:sldId xmlns:r="http://schemas.openxmlformats.org/officeDocument/2006/relationships" id="259" r:id="R1ba6b804541d4427"/>
    <p:sldId xmlns:r="http://schemas.openxmlformats.org/officeDocument/2006/relationships" id="260" r:id="Ree40447718894384"/>
    <p:sldId xmlns:r="http://schemas.openxmlformats.org/officeDocument/2006/relationships" id="261" r:id="R3e7bcd8bacf74aa3"/>
    <p:sldId xmlns:r="http://schemas.openxmlformats.org/officeDocument/2006/relationships" id="262" r:id="R087cd7a32c6743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28c7ea3d4e4718" /><Relationship Type="http://schemas.openxmlformats.org/officeDocument/2006/relationships/slide" Target="/ppt/slides/slide1.xml" Id="R2a3552aecac94f39" /><Relationship Type="http://schemas.openxmlformats.org/officeDocument/2006/relationships/slide" Target="/ppt/slides/slide2.xml" Id="R76e335a0280049d6" /><Relationship Type="http://schemas.openxmlformats.org/officeDocument/2006/relationships/slide" Target="/ppt/slides/slide3.xml" Id="R14d2168a264a4bd8" /><Relationship Type="http://schemas.openxmlformats.org/officeDocument/2006/relationships/slide" Target="/ppt/slides/slide4.xml" Id="R1ba6b804541d4427" /><Relationship Type="http://schemas.openxmlformats.org/officeDocument/2006/relationships/slide" Target="/ppt/slides/slide5.xml" Id="Ree40447718894384" /><Relationship Type="http://schemas.openxmlformats.org/officeDocument/2006/relationships/slide" Target="/ppt/slides/slide6.xml" Id="R3e7bcd8bacf74aa3" /><Relationship Type="http://schemas.openxmlformats.org/officeDocument/2006/relationships/slide" Target="/ppt/slides/slide7.xml" Id="R087cd7a32c6743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5368e63f5f4f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55e9feb554ba4" /><Relationship Type="http://schemas.openxmlformats.org/officeDocument/2006/relationships/theme" Target="/ppt/slideMasters/theme/theme1.xml" Id="R3a3764057b3a4d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155e9feb554b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62ef1ad734b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0ef75227f4a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b0d63b6bf4d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25582883944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9b5dcfc6e4a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b1d3c5594d40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70f5cc7d641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HAUK SVEINSSON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 SVEINSSON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189 327 784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3 177 309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1 696 364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2 447 698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48 727 039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 SVEINSSON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Rødmyrjordet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3735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50 54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post@hauk.no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976 252 713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 SVEINSSON AS</a:t>
            </a:r>
          </a:p>
        </p:txBody>
      </p:sp>
    </p:spTree>
  </p:cSld>
  <p:clrMapOvr>
    <a:masterClrMapping xmlns:a="http://schemas.openxmlformats.org/drawingml/2006/main"/>
  </p:clrMapOvr>
</p:sld>
</file>