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8f03b696c0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2da8077924bec"/>
  </p:sldMasterIdLst>
  <p:sldIdLst>
    <p:sldId xmlns:r="http://schemas.openxmlformats.org/officeDocument/2006/relationships" id="256" r:id="R7afc5090613740ac"/>
    <p:sldId xmlns:r="http://schemas.openxmlformats.org/officeDocument/2006/relationships" id="257" r:id="R0f04d502e33d404a"/>
    <p:sldId xmlns:r="http://schemas.openxmlformats.org/officeDocument/2006/relationships" id="258" r:id="R40888d5049654548"/>
    <p:sldId xmlns:r="http://schemas.openxmlformats.org/officeDocument/2006/relationships" id="259" r:id="Rc507bd680f7d4e0e"/>
    <p:sldId xmlns:r="http://schemas.openxmlformats.org/officeDocument/2006/relationships" id="260" r:id="Rfa3461d8fdbf46ab"/>
    <p:sldId xmlns:r="http://schemas.openxmlformats.org/officeDocument/2006/relationships" id="261" r:id="Rd4da2159b96b415b"/>
    <p:sldId xmlns:r="http://schemas.openxmlformats.org/officeDocument/2006/relationships" id="262" r:id="R4e5149dd7706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2da8077924bec" /><Relationship Type="http://schemas.openxmlformats.org/officeDocument/2006/relationships/slide" Target="/ppt/slides/slide1.xml" Id="R7afc5090613740ac" /><Relationship Type="http://schemas.openxmlformats.org/officeDocument/2006/relationships/slide" Target="/ppt/slides/slide2.xml" Id="R0f04d502e33d404a" /><Relationship Type="http://schemas.openxmlformats.org/officeDocument/2006/relationships/slide" Target="/ppt/slides/slide3.xml" Id="R40888d5049654548" /><Relationship Type="http://schemas.openxmlformats.org/officeDocument/2006/relationships/slide" Target="/ppt/slides/slide4.xml" Id="Rc507bd680f7d4e0e" /><Relationship Type="http://schemas.openxmlformats.org/officeDocument/2006/relationships/slide" Target="/ppt/slides/slide5.xml" Id="Rfa3461d8fdbf46ab" /><Relationship Type="http://schemas.openxmlformats.org/officeDocument/2006/relationships/slide" Target="/ppt/slides/slide6.xml" Id="Rd4da2159b96b415b" /><Relationship Type="http://schemas.openxmlformats.org/officeDocument/2006/relationships/slide" Target="/ppt/slides/slide7.xml" Id="R4e5149dd7706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ca39f2c4b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247c9cd54a9a" /><Relationship Type="http://schemas.openxmlformats.org/officeDocument/2006/relationships/theme" Target="/ppt/slideMasters/theme/theme1.xml" Id="R0db578ad6332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e247c9cd5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ddbcdf6d2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26e6490ad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771010b9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c65b047a4f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28e39510d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72654c7d544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2f334451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CANACAS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CANACAS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NARVERUD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976 250 427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CANACAS NORGE AS</a:t>
            </a:r>
          </a:p>
        </p:txBody>
      </p:sp>
    </p:spTree>
  </p:cSld>
  <p:clrMapOvr>
    <a:masterClrMapping xmlns:a="http://schemas.openxmlformats.org/drawingml/2006/main"/>
  </p:clrMapOvr>
</p:sld>
</file>