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e7df3a41ae4b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888ed53f464ea9"/>
  </p:sldMasterIdLst>
  <p:sldIdLst>
    <p:sldId xmlns:r="http://schemas.openxmlformats.org/officeDocument/2006/relationships" id="256" r:id="Rad7e1dba1b3641bd"/>
    <p:sldId xmlns:r="http://schemas.openxmlformats.org/officeDocument/2006/relationships" id="257" r:id="Rec8f6c992a5a42af"/>
    <p:sldId xmlns:r="http://schemas.openxmlformats.org/officeDocument/2006/relationships" id="258" r:id="R958af6e32ef04b08"/>
    <p:sldId xmlns:r="http://schemas.openxmlformats.org/officeDocument/2006/relationships" id="259" r:id="R3651915abcdb4a8a"/>
    <p:sldId xmlns:r="http://schemas.openxmlformats.org/officeDocument/2006/relationships" id="260" r:id="Rbc62fa1e53b14bc8"/>
    <p:sldId xmlns:r="http://schemas.openxmlformats.org/officeDocument/2006/relationships" id="261" r:id="Ra85dbb733b4f4e63"/>
    <p:sldId xmlns:r="http://schemas.openxmlformats.org/officeDocument/2006/relationships" id="262" r:id="R5d7a3c764ec045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888ed53f464ea9" /><Relationship Type="http://schemas.openxmlformats.org/officeDocument/2006/relationships/slide" Target="/ppt/slides/slide1.xml" Id="Rad7e1dba1b3641bd" /><Relationship Type="http://schemas.openxmlformats.org/officeDocument/2006/relationships/slide" Target="/ppt/slides/slide2.xml" Id="Rec8f6c992a5a42af" /><Relationship Type="http://schemas.openxmlformats.org/officeDocument/2006/relationships/slide" Target="/ppt/slides/slide3.xml" Id="R958af6e32ef04b08" /><Relationship Type="http://schemas.openxmlformats.org/officeDocument/2006/relationships/slide" Target="/ppt/slides/slide4.xml" Id="R3651915abcdb4a8a" /><Relationship Type="http://schemas.openxmlformats.org/officeDocument/2006/relationships/slide" Target="/ppt/slides/slide5.xml" Id="Rbc62fa1e53b14bc8" /><Relationship Type="http://schemas.openxmlformats.org/officeDocument/2006/relationships/slide" Target="/ppt/slides/slide6.xml" Id="Ra85dbb733b4f4e63" /><Relationship Type="http://schemas.openxmlformats.org/officeDocument/2006/relationships/slide" Target="/ppt/slides/slide7.xml" Id="R5d7a3c764ec045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c3e9f11ba74b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b8087e4ee54d5e" /><Relationship Type="http://schemas.openxmlformats.org/officeDocument/2006/relationships/theme" Target="/ppt/slideMasters/theme/theme1.xml" Id="Rdd955c4aab2a44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b8087e4ee54d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ab029f33ef48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98e08a0baa4e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7e8ec82a0c44a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ba4a71280348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34f2de1f364c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4dda82999f4f9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7934f5ec3b4e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KRISTENSEN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KRISTENSEN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KRISTENSEN MASKIN AS ble etablert [år] og holder til i Rognan.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KRISTENSEN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KRISTENSEN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KRISTENSEN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14 989 580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−303 730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−307 164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2 872 262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5 651 470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KRISTENSEN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KRISTENSEN STIAN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LOST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KRISTENSEN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Lagerveien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8250 Rognan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69 04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kristensenmaskin@live.no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976 244 176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KRISTENSEN MASKIN AS</a:t>
            </a:r>
          </a:p>
        </p:txBody>
      </p:sp>
    </p:spTree>
  </p:cSld>
  <p:clrMapOvr>
    <a:masterClrMapping xmlns:a="http://schemas.openxmlformats.org/drawingml/2006/main"/>
  </p:clrMapOvr>
</p:sld>
</file>