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7b5297ea1d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0f460a04c47fa"/>
  </p:sldMasterIdLst>
  <p:sldIdLst>
    <p:sldId xmlns:r="http://schemas.openxmlformats.org/officeDocument/2006/relationships" id="256" r:id="R19c6ce20c7b84dc0"/>
    <p:sldId xmlns:r="http://schemas.openxmlformats.org/officeDocument/2006/relationships" id="257" r:id="Rcac34229602142b4"/>
    <p:sldId xmlns:r="http://schemas.openxmlformats.org/officeDocument/2006/relationships" id="258" r:id="R8dbe42d5e2634165"/>
    <p:sldId xmlns:r="http://schemas.openxmlformats.org/officeDocument/2006/relationships" id="259" r:id="R35523225f3044593"/>
    <p:sldId xmlns:r="http://schemas.openxmlformats.org/officeDocument/2006/relationships" id="260" r:id="R37a0f2a5c6044d60"/>
    <p:sldId xmlns:r="http://schemas.openxmlformats.org/officeDocument/2006/relationships" id="261" r:id="R20886429e8f64ecb"/>
    <p:sldId xmlns:r="http://schemas.openxmlformats.org/officeDocument/2006/relationships" id="262" r:id="Rfa4041b04813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0f460a04c47fa" /><Relationship Type="http://schemas.openxmlformats.org/officeDocument/2006/relationships/slide" Target="/ppt/slides/slide1.xml" Id="R19c6ce20c7b84dc0" /><Relationship Type="http://schemas.openxmlformats.org/officeDocument/2006/relationships/slide" Target="/ppt/slides/slide2.xml" Id="Rcac34229602142b4" /><Relationship Type="http://schemas.openxmlformats.org/officeDocument/2006/relationships/slide" Target="/ppt/slides/slide3.xml" Id="R8dbe42d5e2634165" /><Relationship Type="http://schemas.openxmlformats.org/officeDocument/2006/relationships/slide" Target="/ppt/slides/slide4.xml" Id="R35523225f3044593" /><Relationship Type="http://schemas.openxmlformats.org/officeDocument/2006/relationships/slide" Target="/ppt/slides/slide5.xml" Id="R37a0f2a5c6044d60" /><Relationship Type="http://schemas.openxmlformats.org/officeDocument/2006/relationships/slide" Target="/ppt/slides/slide6.xml" Id="R20886429e8f64ecb" /><Relationship Type="http://schemas.openxmlformats.org/officeDocument/2006/relationships/slide" Target="/ppt/slides/slide7.xml" Id="Rfa4041b04813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d99a4aa2f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cce2d0182427d" /><Relationship Type="http://schemas.openxmlformats.org/officeDocument/2006/relationships/theme" Target="/ppt/slideMasters/theme/theme1.xml" Id="R16a22d5f3420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cce2d0182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0f03cab0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5b59ce0f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49e708751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ab1a208734c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870101cf24c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c0515647c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258f5af2d4c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KRISTENSEN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KRISTENSEN MASKIN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14 989 580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KRISTENSEN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04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kristensenmaskin@live.no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976 244 176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KRISTENSEN MASKIN AS</a:t>
            </a:r>
          </a:p>
        </p:txBody>
      </p:sp>
    </p:spTree>
  </p:cSld>
  <p:clrMapOvr>
    <a:masterClrMapping xmlns:a="http://schemas.openxmlformats.org/drawingml/2006/main"/>
  </p:clrMapOvr>
</p:sld>
</file>