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045c9dab4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687ef24b848de"/>
  </p:sldMasterIdLst>
  <p:sldIdLst>
    <p:sldId xmlns:r="http://schemas.openxmlformats.org/officeDocument/2006/relationships" id="256" r:id="R3e607e280c61486b"/>
    <p:sldId xmlns:r="http://schemas.openxmlformats.org/officeDocument/2006/relationships" id="257" r:id="Rbf4a95c3689e4e29"/>
    <p:sldId xmlns:r="http://schemas.openxmlformats.org/officeDocument/2006/relationships" id="258" r:id="Rb2be723be768484e"/>
    <p:sldId xmlns:r="http://schemas.openxmlformats.org/officeDocument/2006/relationships" id="259" r:id="R1abaa9ecb71a40af"/>
    <p:sldId xmlns:r="http://schemas.openxmlformats.org/officeDocument/2006/relationships" id="260" r:id="R0838e74c5e2d4cbd"/>
    <p:sldId xmlns:r="http://schemas.openxmlformats.org/officeDocument/2006/relationships" id="261" r:id="R41d2553b636a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687ef24b848de" /><Relationship Type="http://schemas.openxmlformats.org/officeDocument/2006/relationships/slide" Target="/ppt/slides/slide1.xml" Id="R3e607e280c61486b" /><Relationship Type="http://schemas.openxmlformats.org/officeDocument/2006/relationships/slide" Target="/ppt/slides/slide2.xml" Id="Rbf4a95c3689e4e29" /><Relationship Type="http://schemas.openxmlformats.org/officeDocument/2006/relationships/slide" Target="/ppt/slides/slide3.xml" Id="Rb2be723be768484e" /><Relationship Type="http://schemas.openxmlformats.org/officeDocument/2006/relationships/slide" Target="/ppt/slides/slide4.xml" Id="R1abaa9ecb71a40af" /><Relationship Type="http://schemas.openxmlformats.org/officeDocument/2006/relationships/slide" Target="/ppt/slides/slide5.xml" Id="R0838e74c5e2d4cbd" /><Relationship Type="http://schemas.openxmlformats.org/officeDocument/2006/relationships/slide" Target="/ppt/slides/slide6.xml" Id="R41d2553b636a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efa6ac442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f5eb75cc49fa" /><Relationship Type="http://schemas.openxmlformats.org/officeDocument/2006/relationships/theme" Target="/ppt/slideMasters/theme/theme1.xml" Id="Rcbd2e683b3cd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3f5eb75cc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98aba98b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a916ecdba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e0271c70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abb7a782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d5c75073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23b855ad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96 457 567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874 764 651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