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f3b12479e24d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4829678ca444da"/>
  </p:sldMasterIdLst>
  <p:sldIdLst>
    <p:sldId xmlns:r="http://schemas.openxmlformats.org/officeDocument/2006/relationships" id="256" r:id="R43c1626820134d1c"/>
    <p:sldId xmlns:r="http://schemas.openxmlformats.org/officeDocument/2006/relationships" id="257" r:id="R3d921c3a7842448b"/>
    <p:sldId xmlns:r="http://schemas.openxmlformats.org/officeDocument/2006/relationships" id="258" r:id="Rd9d1a8993d8544f4"/>
    <p:sldId xmlns:r="http://schemas.openxmlformats.org/officeDocument/2006/relationships" id="259" r:id="R093827abc5f54b2a"/>
    <p:sldId xmlns:r="http://schemas.openxmlformats.org/officeDocument/2006/relationships" id="260" r:id="R3e68d0f920c049c9"/>
    <p:sldId xmlns:r="http://schemas.openxmlformats.org/officeDocument/2006/relationships" id="261" r:id="R423d9b8597c640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4829678ca444da" /><Relationship Type="http://schemas.openxmlformats.org/officeDocument/2006/relationships/slide" Target="/ppt/slides/slide1.xml" Id="R43c1626820134d1c" /><Relationship Type="http://schemas.openxmlformats.org/officeDocument/2006/relationships/slide" Target="/ppt/slides/slide2.xml" Id="R3d921c3a7842448b" /><Relationship Type="http://schemas.openxmlformats.org/officeDocument/2006/relationships/slide" Target="/ppt/slides/slide3.xml" Id="Rd9d1a8993d8544f4" /><Relationship Type="http://schemas.openxmlformats.org/officeDocument/2006/relationships/slide" Target="/ppt/slides/slide4.xml" Id="R093827abc5f54b2a" /><Relationship Type="http://schemas.openxmlformats.org/officeDocument/2006/relationships/slide" Target="/ppt/slides/slide5.xml" Id="R3e68d0f920c049c9" /><Relationship Type="http://schemas.openxmlformats.org/officeDocument/2006/relationships/slide" Target="/ppt/slides/slide6.xml" Id="R423d9b8597c640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8f571d6d224c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bf834a3da4cc1" /><Relationship Type="http://schemas.openxmlformats.org/officeDocument/2006/relationships/theme" Target="/ppt/slideMasters/theme/theme1.xml" Id="R260f73c78e1449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dbf834a3da4c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21b790f5040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02536940047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ec1295e694d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19748970043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79d9ce8094a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405b4d36147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DELPHI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DELPHI NORGE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−12 510 409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96 457 567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873 571 838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874 764 651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Storebrand Asset Management AS, 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31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v1c@storebrand.no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www.delphi.no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976 242 556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