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89043ecc6041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cd1f218b7e4ca2"/>
  </p:sldMasterIdLst>
  <p:sldIdLst>
    <p:sldId xmlns:r="http://schemas.openxmlformats.org/officeDocument/2006/relationships" id="256" r:id="R865fe291b4d64c23"/>
    <p:sldId xmlns:r="http://schemas.openxmlformats.org/officeDocument/2006/relationships" id="257" r:id="R248d121650d04e23"/>
    <p:sldId xmlns:r="http://schemas.openxmlformats.org/officeDocument/2006/relationships" id="258" r:id="R1e0f3e687b2144d8"/>
    <p:sldId xmlns:r="http://schemas.openxmlformats.org/officeDocument/2006/relationships" id="259" r:id="R0f9e71fef1a640dc"/>
    <p:sldId xmlns:r="http://schemas.openxmlformats.org/officeDocument/2006/relationships" id="260" r:id="R014c43470eac4c95"/>
    <p:sldId xmlns:r="http://schemas.openxmlformats.org/officeDocument/2006/relationships" id="261" r:id="R9e0ee54fb54144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cd1f218b7e4ca2" /><Relationship Type="http://schemas.openxmlformats.org/officeDocument/2006/relationships/slide" Target="/ppt/slides/slide1.xml" Id="R865fe291b4d64c23" /><Relationship Type="http://schemas.openxmlformats.org/officeDocument/2006/relationships/slide" Target="/ppt/slides/slide2.xml" Id="R248d121650d04e23" /><Relationship Type="http://schemas.openxmlformats.org/officeDocument/2006/relationships/slide" Target="/ppt/slides/slide3.xml" Id="R1e0f3e687b2144d8" /><Relationship Type="http://schemas.openxmlformats.org/officeDocument/2006/relationships/slide" Target="/ppt/slides/slide4.xml" Id="R0f9e71fef1a640dc" /><Relationship Type="http://schemas.openxmlformats.org/officeDocument/2006/relationships/slide" Target="/ppt/slides/slide5.xml" Id="R014c43470eac4c95" /><Relationship Type="http://schemas.openxmlformats.org/officeDocument/2006/relationships/slide" Target="/ppt/slides/slide6.xml" Id="R9e0ee54fb54144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d512f0b5b742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eebb049514f7c" /><Relationship Type="http://schemas.openxmlformats.org/officeDocument/2006/relationships/theme" Target="/ppt/slideMasters/theme/theme1.xml" Id="R35a37161b4c842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ceebb049514f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dd8b4125634a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87c12cec346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f7038bde44d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f019fc4e843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9ed801ea94e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52ad269bc4f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HAGEN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30 064 682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−13 798 619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−10 858 843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2 199 723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32 188 968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976 240 278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HAGEN SPORT AS</a:t>
            </a:r>
          </a:p>
        </p:txBody>
      </p:sp>
    </p:spTree>
  </p:cSld>
  <p:clrMapOvr>
    <a:masterClrMapping xmlns:a="http://schemas.openxmlformats.org/drawingml/2006/main"/>
  </p:clrMapOvr>
</p:sld>
</file>