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a033a627fd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0b428618bd40f4"/>
  </p:sldMasterIdLst>
  <p:sldIdLst>
    <p:sldId xmlns:r="http://schemas.openxmlformats.org/officeDocument/2006/relationships" id="256" r:id="Rdaca69888b7b48fc"/>
    <p:sldId xmlns:r="http://schemas.openxmlformats.org/officeDocument/2006/relationships" id="257" r:id="R80a5847196834faa"/>
    <p:sldId xmlns:r="http://schemas.openxmlformats.org/officeDocument/2006/relationships" id="258" r:id="R2ef4b1f6ad3f4220"/>
    <p:sldId xmlns:r="http://schemas.openxmlformats.org/officeDocument/2006/relationships" id="259" r:id="R783aea7dcee84349"/>
    <p:sldId xmlns:r="http://schemas.openxmlformats.org/officeDocument/2006/relationships" id="260" r:id="R0c7d241374194633"/>
    <p:sldId xmlns:r="http://schemas.openxmlformats.org/officeDocument/2006/relationships" id="261" r:id="R450171f6565840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b428618bd40f4" /><Relationship Type="http://schemas.openxmlformats.org/officeDocument/2006/relationships/slide" Target="/ppt/slides/slide1.xml" Id="Rdaca69888b7b48fc" /><Relationship Type="http://schemas.openxmlformats.org/officeDocument/2006/relationships/slide" Target="/ppt/slides/slide2.xml" Id="R80a5847196834faa" /><Relationship Type="http://schemas.openxmlformats.org/officeDocument/2006/relationships/slide" Target="/ppt/slides/slide3.xml" Id="R2ef4b1f6ad3f4220" /><Relationship Type="http://schemas.openxmlformats.org/officeDocument/2006/relationships/slide" Target="/ppt/slides/slide4.xml" Id="R783aea7dcee84349" /><Relationship Type="http://schemas.openxmlformats.org/officeDocument/2006/relationships/slide" Target="/ppt/slides/slide5.xml" Id="R0c7d241374194633" /><Relationship Type="http://schemas.openxmlformats.org/officeDocument/2006/relationships/slide" Target="/ppt/slides/slide6.xml" Id="R450171f6565840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2b8080cf0b43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073e3a1ce4f7c" /><Relationship Type="http://schemas.openxmlformats.org/officeDocument/2006/relationships/theme" Target="/ppt/slideMasters/theme/theme1.xml" Id="Rf00e6f97f2444a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c073e3a1ce4f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46f5a72a049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b6a98691d49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22ce678e441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21b5c1b7e4b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a9a7f5d7f4b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76b0c0b8f44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HENRIK HÅNDES MINNEFOND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HÅNDES MINNEFOND STI ble etablert [år] og holder til i Eikesdal.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1 164 445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1 167 445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Gudbjørg Frisvoll, Eikesdalsvegen 2241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6472 Eikesdal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23 41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976 222 725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