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e5cd6f40d547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bffcd7348b4f9d"/>
  </p:sldMasterIdLst>
  <p:sldIdLst>
    <p:sldId xmlns:r="http://schemas.openxmlformats.org/officeDocument/2006/relationships" id="256" r:id="Ra2b510ee182f4318"/>
    <p:sldId xmlns:r="http://schemas.openxmlformats.org/officeDocument/2006/relationships" id="257" r:id="Ree7a84fc3f1c4d8f"/>
    <p:sldId xmlns:r="http://schemas.openxmlformats.org/officeDocument/2006/relationships" id="258" r:id="R0dd1cc7d21de4955"/>
    <p:sldId xmlns:r="http://schemas.openxmlformats.org/officeDocument/2006/relationships" id="259" r:id="R0fecd694845b498a"/>
    <p:sldId xmlns:r="http://schemas.openxmlformats.org/officeDocument/2006/relationships" id="260" r:id="R4956df95c58d4e4e"/>
    <p:sldId xmlns:r="http://schemas.openxmlformats.org/officeDocument/2006/relationships" id="261" r:id="R2823055fbc7d4517"/>
    <p:sldId xmlns:r="http://schemas.openxmlformats.org/officeDocument/2006/relationships" id="262" r:id="R07f74d0ae9b84c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bffcd7348b4f9d" /><Relationship Type="http://schemas.openxmlformats.org/officeDocument/2006/relationships/slide" Target="/ppt/slides/slide1.xml" Id="Ra2b510ee182f4318" /><Relationship Type="http://schemas.openxmlformats.org/officeDocument/2006/relationships/slide" Target="/ppt/slides/slide2.xml" Id="Ree7a84fc3f1c4d8f" /><Relationship Type="http://schemas.openxmlformats.org/officeDocument/2006/relationships/slide" Target="/ppt/slides/slide3.xml" Id="R0dd1cc7d21de4955" /><Relationship Type="http://schemas.openxmlformats.org/officeDocument/2006/relationships/slide" Target="/ppt/slides/slide4.xml" Id="R0fecd694845b498a" /><Relationship Type="http://schemas.openxmlformats.org/officeDocument/2006/relationships/slide" Target="/ppt/slides/slide5.xml" Id="R4956df95c58d4e4e" /><Relationship Type="http://schemas.openxmlformats.org/officeDocument/2006/relationships/slide" Target="/ppt/slides/slide6.xml" Id="R2823055fbc7d4517" /><Relationship Type="http://schemas.openxmlformats.org/officeDocument/2006/relationships/slide" Target="/ppt/slides/slide7.xml" Id="R07f74d0ae9b84c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a22304f5741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d2598c2b54f9a" /><Relationship Type="http://schemas.openxmlformats.org/officeDocument/2006/relationships/theme" Target="/ppt/slideMasters/theme/theme1.xml" Id="R3571f0b6801540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fd2598c2b54f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7adf20c5548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963f8b67e42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ec0cc6b5b42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1f2d9d35849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ad23f46694e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e45b0bd6c4e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b57067bdb4b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OFF 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 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 TEK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 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 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 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1 746 091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−1 007 214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645 035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 TEK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BRIEFO AS  –  99,5 %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SVANHILD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 TEK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42 39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976 221 176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 TEK AS</a:t>
            </a:r>
          </a:p>
        </p:txBody>
      </p:sp>
    </p:spTree>
  </p:cSld>
  <p:clrMapOvr>
    <a:masterClrMapping xmlns:a="http://schemas.openxmlformats.org/drawingml/2006/main"/>
  </p:clrMapOvr>
</p:sld>
</file>