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a32c29a22747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a19604052e4d2f"/>
  </p:sldMasterIdLst>
  <p:sldIdLst>
    <p:sldId xmlns:r="http://schemas.openxmlformats.org/officeDocument/2006/relationships" id="256" r:id="R055d59a509244460"/>
    <p:sldId xmlns:r="http://schemas.openxmlformats.org/officeDocument/2006/relationships" id="257" r:id="Rf8a1e8ae1bea4e70"/>
    <p:sldId xmlns:r="http://schemas.openxmlformats.org/officeDocument/2006/relationships" id="258" r:id="Rd2a6b34143bf41e7"/>
    <p:sldId xmlns:r="http://schemas.openxmlformats.org/officeDocument/2006/relationships" id="259" r:id="R7be2d8a662e94425"/>
    <p:sldId xmlns:r="http://schemas.openxmlformats.org/officeDocument/2006/relationships" id="260" r:id="Rcf3e6aa03f5746a6"/>
    <p:sldId xmlns:r="http://schemas.openxmlformats.org/officeDocument/2006/relationships" id="261" r:id="R68b9cc57de8a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19604052e4d2f" /><Relationship Type="http://schemas.openxmlformats.org/officeDocument/2006/relationships/slide" Target="/ppt/slides/slide1.xml" Id="R055d59a509244460" /><Relationship Type="http://schemas.openxmlformats.org/officeDocument/2006/relationships/slide" Target="/ppt/slides/slide2.xml" Id="Rf8a1e8ae1bea4e70" /><Relationship Type="http://schemas.openxmlformats.org/officeDocument/2006/relationships/slide" Target="/ppt/slides/slide3.xml" Id="Rd2a6b34143bf41e7" /><Relationship Type="http://schemas.openxmlformats.org/officeDocument/2006/relationships/slide" Target="/ppt/slides/slide4.xml" Id="R7be2d8a662e94425" /><Relationship Type="http://schemas.openxmlformats.org/officeDocument/2006/relationships/slide" Target="/ppt/slides/slide5.xml" Id="Rcf3e6aa03f5746a6" /><Relationship Type="http://schemas.openxmlformats.org/officeDocument/2006/relationships/slide" Target="/ppt/slides/slide6.xml" Id="R68b9cc57de8a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e2ac2da3a4c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1532993914c5c" /><Relationship Type="http://schemas.openxmlformats.org/officeDocument/2006/relationships/theme" Target="/ppt/slideMasters/theme/theme1.xml" Id="R9d8db38bc9a748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51532993914c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b6d391b63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6bc27da0642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83e2c209640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f2b4786dc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07772c10d4f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19afa66d84b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VEØY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MARTINSEN HILDE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Fredriksborgveien 52B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43 12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976 218 795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VEØY INVEST AS</a:t>
            </a:r>
          </a:p>
        </p:txBody>
      </p:sp>
    </p:spTree>
  </p:cSld>
  <p:clrMapOvr>
    <a:masterClrMapping xmlns:a="http://schemas.openxmlformats.org/drawingml/2006/main"/>
  </p:clrMapOvr>
</p:sld>
</file>