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c6f0c3a2f94d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22766cc584f35"/>
  </p:sldMasterIdLst>
  <p:sldIdLst>
    <p:sldId xmlns:r="http://schemas.openxmlformats.org/officeDocument/2006/relationships" id="256" r:id="R20bdb24e36c14295"/>
    <p:sldId xmlns:r="http://schemas.openxmlformats.org/officeDocument/2006/relationships" id="257" r:id="R8f04557b55b644d2"/>
    <p:sldId xmlns:r="http://schemas.openxmlformats.org/officeDocument/2006/relationships" id="258" r:id="R52a54cf8371543f5"/>
    <p:sldId xmlns:r="http://schemas.openxmlformats.org/officeDocument/2006/relationships" id="259" r:id="Rb380e6d8083f4f3b"/>
    <p:sldId xmlns:r="http://schemas.openxmlformats.org/officeDocument/2006/relationships" id="260" r:id="R1ad8de5643b74a36"/>
    <p:sldId xmlns:r="http://schemas.openxmlformats.org/officeDocument/2006/relationships" id="261" r:id="R163e7d2eeb5647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22766cc584f35" /><Relationship Type="http://schemas.openxmlformats.org/officeDocument/2006/relationships/slide" Target="/ppt/slides/slide1.xml" Id="R20bdb24e36c14295" /><Relationship Type="http://schemas.openxmlformats.org/officeDocument/2006/relationships/slide" Target="/ppt/slides/slide2.xml" Id="R8f04557b55b644d2" /><Relationship Type="http://schemas.openxmlformats.org/officeDocument/2006/relationships/slide" Target="/ppt/slides/slide3.xml" Id="R52a54cf8371543f5" /><Relationship Type="http://schemas.openxmlformats.org/officeDocument/2006/relationships/slide" Target="/ppt/slides/slide4.xml" Id="Rb380e6d8083f4f3b" /><Relationship Type="http://schemas.openxmlformats.org/officeDocument/2006/relationships/slide" Target="/ppt/slides/slide5.xml" Id="R1ad8de5643b74a36" /><Relationship Type="http://schemas.openxmlformats.org/officeDocument/2006/relationships/slide" Target="/ppt/slides/slide6.xml" Id="R163e7d2eeb5647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4bc60338c446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7142a96c5443a" /><Relationship Type="http://schemas.openxmlformats.org/officeDocument/2006/relationships/theme" Target="/ppt/slideMasters/theme/theme1.xml" Id="Rdd9dd223762d4f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77142a96c544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54544abbf4c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8492596bf44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19890b66f43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6a6b685c942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6bbb9509647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39489c60e4d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INDUSTRI AS ble etablert [år] og holder til i Uggdal.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8 183 376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6 555 731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9 707 006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