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77ddde9cca48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bef92732704d68"/>
  </p:sldMasterIdLst>
  <p:sldIdLst>
    <p:sldId xmlns:r="http://schemas.openxmlformats.org/officeDocument/2006/relationships" id="256" r:id="Rac0d565388864d4a"/>
    <p:sldId xmlns:r="http://schemas.openxmlformats.org/officeDocument/2006/relationships" id="257" r:id="R2760c9293cc34dee"/>
    <p:sldId xmlns:r="http://schemas.openxmlformats.org/officeDocument/2006/relationships" id="258" r:id="Rb51c7048ce004e27"/>
    <p:sldId xmlns:r="http://schemas.openxmlformats.org/officeDocument/2006/relationships" id="259" r:id="Re57ef786fd1542ac"/>
    <p:sldId xmlns:r="http://schemas.openxmlformats.org/officeDocument/2006/relationships" id="260" r:id="R551b1588da424127"/>
    <p:sldId xmlns:r="http://schemas.openxmlformats.org/officeDocument/2006/relationships" id="261" r:id="R9a9a5e45739d400b"/>
    <p:sldId xmlns:r="http://schemas.openxmlformats.org/officeDocument/2006/relationships" id="262" r:id="R3a69688c63cf4f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bef92732704d68" /><Relationship Type="http://schemas.openxmlformats.org/officeDocument/2006/relationships/slide" Target="/ppt/slides/slide1.xml" Id="Rac0d565388864d4a" /><Relationship Type="http://schemas.openxmlformats.org/officeDocument/2006/relationships/slide" Target="/ppt/slides/slide2.xml" Id="R2760c9293cc34dee" /><Relationship Type="http://schemas.openxmlformats.org/officeDocument/2006/relationships/slide" Target="/ppt/slides/slide3.xml" Id="Rb51c7048ce004e27" /><Relationship Type="http://schemas.openxmlformats.org/officeDocument/2006/relationships/slide" Target="/ppt/slides/slide4.xml" Id="Re57ef786fd1542ac" /><Relationship Type="http://schemas.openxmlformats.org/officeDocument/2006/relationships/slide" Target="/ppt/slides/slide5.xml" Id="R551b1588da424127" /><Relationship Type="http://schemas.openxmlformats.org/officeDocument/2006/relationships/slide" Target="/ppt/slides/slide6.xml" Id="R9a9a5e45739d400b" /><Relationship Type="http://schemas.openxmlformats.org/officeDocument/2006/relationships/slide" Target="/ppt/slides/slide7.xml" Id="R3a69688c63cf4f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a64a412b3340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a10fe05174444" /><Relationship Type="http://schemas.openxmlformats.org/officeDocument/2006/relationships/theme" Target="/ppt/slideMasters/theme/theme1.xml" Id="R015948c2fbd042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da10fe051744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f8324f08a48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779a4d52b48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9b70f7d794b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414eef38d49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34c098a1444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1eee7ca2b4d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a73dc38cf4b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BULLS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BULLS AS ble etablert [år] og holder til i Malvik.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65 258 149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1 774 897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1 188 836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9 432 784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24 059 610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Vuluvegen 337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7563 Malvik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90 55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bulls@bulls.as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www.bulls.as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976 212 665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BULLS AS</a:t>
            </a:r>
          </a:p>
        </p:txBody>
      </p:sp>
    </p:spTree>
  </p:cSld>
  <p:clrMapOvr>
    <a:masterClrMapping xmlns:a="http://schemas.openxmlformats.org/drawingml/2006/main"/>
  </p:clrMapOvr>
</p:sld>
</file>