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ae37b62d1bd494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02351823fe64c60"/>
  </p:sldMasterIdLst>
  <p:sldIdLst>
    <p:sldId xmlns:r="http://schemas.openxmlformats.org/officeDocument/2006/relationships" id="256" r:id="R0c6d150dfc504180"/>
    <p:sldId xmlns:r="http://schemas.openxmlformats.org/officeDocument/2006/relationships" id="257" r:id="Rcd2200b91cb34704"/>
    <p:sldId xmlns:r="http://schemas.openxmlformats.org/officeDocument/2006/relationships" id="258" r:id="Ra731aec8ff1b4b70"/>
    <p:sldId xmlns:r="http://schemas.openxmlformats.org/officeDocument/2006/relationships" id="259" r:id="Rafbf252a6e24402d"/>
    <p:sldId xmlns:r="http://schemas.openxmlformats.org/officeDocument/2006/relationships" id="260" r:id="R01f1e2642a3a40d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02351823fe64c60" /><Relationship Type="http://schemas.openxmlformats.org/officeDocument/2006/relationships/slide" Target="/ppt/slides/slide1.xml" Id="R0c6d150dfc504180" /><Relationship Type="http://schemas.openxmlformats.org/officeDocument/2006/relationships/slide" Target="/ppt/slides/slide2.xml" Id="Rcd2200b91cb34704" /><Relationship Type="http://schemas.openxmlformats.org/officeDocument/2006/relationships/slide" Target="/ppt/slides/slide3.xml" Id="Ra731aec8ff1b4b70" /><Relationship Type="http://schemas.openxmlformats.org/officeDocument/2006/relationships/slide" Target="/ppt/slides/slide4.xml" Id="Rafbf252a6e24402d" /><Relationship Type="http://schemas.openxmlformats.org/officeDocument/2006/relationships/slide" Target="/ppt/slides/slide5.xml" Id="R01f1e2642a3a40d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e77e62638f641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a8f71ce52d4077" /><Relationship Type="http://schemas.openxmlformats.org/officeDocument/2006/relationships/theme" Target="/ppt/slideMasters/theme/theme1.xml" Id="Ra0d30fa4810f46f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ea8f71ce52d40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7d4a61252b422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0c42d817024b0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9418e0a725476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7896c79f848e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07f8133dff4e2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AIRPORT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AIRPORT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AIRPORT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976 209 389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AIRPORT AS</a:t>
            </a:r>
          </a:p>
        </p:txBody>
      </p:sp>
    </p:spTree>
  </p:cSld>
  <p:clrMapOvr>
    <a:masterClrMapping xmlns:a="http://schemas.openxmlformats.org/drawingml/2006/main"/>
  </p:clrMapOvr>
</p:sld>
</file>