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650201f9f41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69185a76084e56"/>
  </p:sldMasterIdLst>
  <p:sldIdLst>
    <p:sldId xmlns:r="http://schemas.openxmlformats.org/officeDocument/2006/relationships" id="256" r:id="Rdf1f55b4eee74d38"/>
    <p:sldId xmlns:r="http://schemas.openxmlformats.org/officeDocument/2006/relationships" id="257" r:id="Rdac8316aa4814e3f"/>
    <p:sldId xmlns:r="http://schemas.openxmlformats.org/officeDocument/2006/relationships" id="258" r:id="Rbeff6ec1643b4cce"/>
    <p:sldId xmlns:r="http://schemas.openxmlformats.org/officeDocument/2006/relationships" id="259" r:id="Re13b93dd73a642b0"/>
    <p:sldId xmlns:r="http://schemas.openxmlformats.org/officeDocument/2006/relationships" id="260" r:id="Rc0c7ac460183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9185a76084e56" /><Relationship Type="http://schemas.openxmlformats.org/officeDocument/2006/relationships/slide" Target="/ppt/slides/slide1.xml" Id="Rdf1f55b4eee74d38" /><Relationship Type="http://schemas.openxmlformats.org/officeDocument/2006/relationships/slide" Target="/ppt/slides/slide2.xml" Id="Rdac8316aa4814e3f" /><Relationship Type="http://schemas.openxmlformats.org/officeDocument/2006/relationships/slide" Target="/ppt/slides/slide3.xml" Id="Rbeff6ec1643b4cce" /><Relationship Type="http://schemas.openxmlformats.org/officeDocument/2006/relationships/slide" Target="/ppt/slides/slide4.xml" Id="Re13b93dd73a642b0" /><Relationship Type="http://schemas.openxmlformats.org/officeDocument/2006/relationships/slide" Target="/ppt/slides/slide5.xml" Id="Rc0c7ac460183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2399acf4f142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77130d474951" /><Relationship Type="http://schemas.openxmlformats.org/officeDocument/2006/relationships/theme" Target="/ppt/slideMasters/theme/theme1.xml" Id="R8c51f405dc23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b77130d4749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db6d6899a4c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d5ea93fbe47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a58da391740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e7de80d0741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d794b7b9e46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ENGROS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976 208 536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ENGROS AS</a:t>
            </a:r>
          </a:p>
        </p:txBody>
      </p:sp>
    </p:spTree>
  </p:cSld>
  <p:clrMapOvr>
    <a:masterClrMapping xmlns:a="http://schemas.openxmlformats.org/drawingml/2006/main"/>
  </p:clrMapOvr>
</p:sld>
</file>