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c043de621bd4a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3f248ad488040ae"/>
  </p:sldMasterIdLst>
  <p:sldIdLst>
    <p:sldId xmlns:r="http://schemas.openxmlformats.org/officeDocument/2006/relationships" id="256" r:id="R5bd7a661f189406d"/>
    <p:sldId xmlns:r="http://schemas.openxmlformats.org/officeDocument/2006/relationships" id="257" r:id="R400fa355ca8e4ce5"/>
    <p:sldId xmlns:r="http://schemas.openxmlformats.org/officeDocument/2006/relationships" id="258" r:id="Ra2a24c7ab39b4c9f"/>
    <p:sldId xmlns:r="http://schemas.openxmlformats.org/officeDocument/2006/relationships" id="259" r:id="R0bf27afc84b14b1c"/>
    <p:sldId xmlns:r="http://schemas.openxmlformats.org/officeDocument/2006/relationships" id="260" r:id="R49bdba6189264a1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f248ad488040ae" /><Relationship Type="http://schemas.openxmlformats.org/officeDocument/2006/relationships/slide" Target="/ppt/slides/slide1.xml" Id="R5bd7a661f189406d" /><Relationship Type="http://schemas.openxmlformats.org/officeDocument/2006/relationships/slide" Target="/ppt/slides/slide2.xml" Id="R400fa355ca8e4ce5" /><Relationship Type="http://schemas.openxmlformats.org/officeDocument/2006/relationships/slide" Target="/ppt/slides/slide3.xml" Id="Ra2a24c7ab39b4c9f" /><Relationship Type="http://schemas.openxmlformats.org/officeDocument/2006/relationships/slide" Target="/ppt/slides/slide4.xml" Id="R0bf27afc84b14b1c" /><Relationship Type="http://schemas.openxmlformats.org/officeDocument/2006/relationships/slide" Target="/ppt/slides/slide5.xml" Id="R49bdba6189264a1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1118bef26040a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91049229ae4f7e" /><Relationship Type="http://schemas.openxmlformats.org/officeDocument/2006/relationships/theme" Target="/ppt/slideMasters/theme/theme1.xml" Id="Re2abff63b5af468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c91049229ae4f7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7c994b31714a7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931265aed7427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516bdad82a45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4bcc1453e1447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ea4c0cd2c543a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PERSSON MOTOR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PERSSON 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PERSSON MOTOR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PERSSON 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PERSSON 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PERSSON 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976 208 498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PERSSON MOTOR AS</a:t>
            </a:r>
          </a:p>
        </p:txBody>
      </p:sp>
    </p:spTree>
  </p:cSld>
  <p:clrMapOvr>
    <a:masterClrMapping xmlns:a="http://schemas.openxmlformats.org/drawingml/2006/main"/>
  </p:clrMapOvr>
</p:sld>
</file>