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db51116e448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cb32cd32e4195"/>
  </p:sldMasterIdLst>
  <p:sldIdLst>
    <p:sldId xmlns:r="http://schemas.openxmlformats.org/officeDocument/2006/relationships" id="256" r:id="R8bcef7fbf33e4bf4"/>
    <p:sldId xmlns:r="http://schemas.openxmlformats.org/officeDocument/2006/relationships" id="257" r:id="Re2cc9232b4ea4fad"/>
    <p:sldId xmlns:r="http://schemas.openxmlformats.org/officeDocument/2006/relationships" id="258" r:id="R5a7cae0f17694a04"/>
    <p:sldId xmlns:r="http://schemas.openxmlformats.org/officeDocument/2006/relationships" id="259" r:id="R0969f021e0054a3d"/>
    <p:sldId xmlns:r="http://schemas.openxmlformats.org/officeDocument/2006/relationships" id="260" r:id="Rba4ba5ca21b3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cb32cd32e4195" /><Relationship Type="http://schemas.openxmlformats.org/officeDocument/2006/relationships/slide" Target="/ppt/slides/slide1.xml" Id="R8bcef7fbf33e4bf4" /><Relationship Type="http://schemas.openxmlformats.org/officeDocument/2006/relationships/slide" Target="/ppt/slides/slide2.xml" Id="Re2cc9232b4ea4fad" /><Relationship Type="http://schemas.openxmlformats.org/officeDocument/2006/relationships/slide" Target="/ppt/slides/slide3.xml" Id="R5a7cae0f17694a04" /><Relationship Type="http://schemas.openxmlformats.org/officeDocument/2006/relationships/slide" Target="/ppt/slides/slide4.xml" Id="R0969f021e0054a3d" /><Relationship Type="http://schemas.openxmlformats.org/officeDocument/2006/relationships/slide" Target="/ppt/slides/slide5.xml" Id="Rba4ba5ca21b3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13cb04f46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c626b652849d8" /><Relationship Type="http://schemas.openxmlformats.org/officeDocument/2006/relationships/theme" Target="/ppt/slideMasters/theme/theme1.xml" Id="Rd999f9bb0b89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c626b6528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0b2b76fa043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66cf28e4e48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e45e56145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486406f6745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05a5b9b2a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GAIA PROSJEKT SIV.ARK. ROLF JACOBSEN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GAIA PROSJEKT SIV.ARK. ROLF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GAIA PROSJEKT SIV.ARK. ROLF JACOBSEN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GAIA PROSJEKT SIV.ARK. ROLF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GAIA PROSJEKT SIV.ARK. ROLF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GAIA PROSJEKT SIV.ARK. ROLF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Ødekjærveien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39 19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976 207 564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GAIA PROSJEKT SIV.ARK. ROLF JACOBSEN</a:t>
            </a:r>
          </a:p>
        </p:txBody>
      </p:sp>
    </p:spTree>
  </p:cSld>
  <p:clrMapOvr>
    <a:masterClrMapping xmlns:a="http://schemas.openxmlformats.org/drawingml/2006/main"/>
  </p:clrMapOvr>
</p:sld>
</file>