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2987e3c7044e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1d13e3563463a"/>
  </p:sldMasterIdLst>
  <p:sldIdLst>
    <p:sldId xmlns:r="http://schemas.openxmlformats.org/officeDocument/2006/relationships" id="256" r:id="Rc52ab8595aa640c9"/>
    <p:sldId xmlns:r="http://schemas.openxmlformats.org/officeDocument/2006/relationships" id="257" r:id="R32098abbc54d4dd6"/>
    <p:sldId xmlns:r="http://schemas.openxmlformats.org/officeDocument/2006/relationships" id="258" r:id="R7f2322833e1c43dc"/>
    <p:sldId xmlns:r="http://schemas.openxmlformats.org/officeDocument/2006/relationships" id="259" r:id="R5971ac82e7d0413f"/>
    <p:sldId xmlns:r="http://schemas.openxmlformats.org/officeDocument/2006/relationships" id="260" r:id="Rbd3ded7ce4bf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1d13e3563463a" /><Relationship Type="http://schemas.openxmlformats.org/officeDocument/2006/relationships/slide" Target="/ppt/slides/slide1.xml" Id="Rc52ab8595aa640c9" /><Relationship Type="http://schemas.openxmlformats.org/officeDocument/2006/relationships/slide" Target="/ppt/slides/slide2.xml" Id="R32098abbc54d4dd6" /><Relationship Type="http://schemas.openxmlformats.org/officeDocument/2006/relationships/slide" Target="/ppt/slides/slide3.xml" Id="R7f2322833e1c43dc" /><Relationship Type="http://schemas.openxmlformats.org/officeDocument/2006/relationships/slide" Target="/ppt/slides/slide4.xml" Id="R5971ac82e7d0413f" /><Relationship Type="http://schemas.openxmlformats.org/officeDocument/2006/relationships/slide" Target="/ppt/slides/slide5.xml" Id="Rbd3ded7ce4bf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4a8b37748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4d486588d4d24" /><Relationship Type="http://schemas.openxmlformats.org/officeDocument/2006/relationships/theme" Target="/ppt/slideMasters/theme/theme1.xml" Id="R6b0400e7f38e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4d486588d4d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df70852bc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1cc8727e14d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8bcb719ef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7c660f96840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2152561534f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976 205 952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DESIGN AS</a:t>
            </a:r>
          </a:p>
        </p:txBody>
      </p:sp>
    </p:spTree>
  </p:cSld>
  <p:clrMapOvr>
    <a:masterClrMapping xmlns:a="http://schemas.openxmlformats.org/drawingml/2006/main"/>
  </p:clrMapOvr>
</p:sld>
</file>