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065b4f5b7941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0feb3c62d4905"/>
  </p:sldMasterIdLst>
  <p:sldIdLst>
    <p:sldId xmlns:r="http://schemas.openxmlformats.org/officeDocument/2006/relationships" id="256" r:id="R8c80b7eb99f0428a"/>
    <p:sldId xmlns:r="http://schemas.openxmlformats.org/officeDocument/2006/relationships" id="257" r:id="R19b8dc1f61854156"/>
    <p:sldId xmlns:r="http://schemas.openxmlformats.org/officeDocument/2006/relationships" id="258" r:id="R44f752ad58ab4be3"/>
    <p:sldId xmlns:r="http://schemas.openxmlformats.org/officeDocument/2006/relationships" id="259" r:id="R3600792b44874c42"/>
    <p:sldId xmlns:r="http://schemas.openxmlformats.org/officeDocument/2006/relationships" id="260" r:id="R365f072f1a534ec9"/>
    <p:sldId xmlns:r="http://schemas.openxmlformats.org/officeDocument/2006/relationships" id="261" r:id="Ra7e4d068b00b4b43"/>
    <p:sldId xmlns:r="http://schemas.openxmlformats.org/officeDocument/2006/relationships" id="262" r:id="Re29b15084194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0feb3c62d4905" /><Relationship Type="http://schemas.openxmlformats.org/officeDocument/2006/relationships/slide" Target="/ppt/slides/slide1.xml" Id="R8c80b7eb99f0428a" /><Relationship Type="http://schemas.openxmlformats.org/officeDocument/2006/relationships/slide" Target="/ppt/slides/slide2.xml" Id="R19b8dc1f61854156" /><Relationship Type="http://schemas.openxmlformats.org/officeDocument/2006/relationships/slide" Target="/ppt/slides/slide3.xml" Id="R44f752ad58ab4be3" /><Relationship Type="http://schemas.openxmlformats.org/officeDocument/2006/relationships/slide" Target="/ppt/slides/slide4.xml" Id="R3600792b44874c42" /><Relationship Type="http://schemas.openxmlformats.org/officeDocument/2006/relationships/slide" Target="/ppt/slides/slide5.xml" Id="R365f072f1a534ec9" /><Relationship Type="http://schemas.openxmlformats.org/officeDocument/2006/relationships/slide" Target="/ppt/slides/slide6.xml" Id="Ra7e4d068b00b4b43" /><Relationship Type="http://schemas.openxmlformats.org/officeDocument/2006/relationships/slide" Target="/ppt/slides/slide7.xml" Id="Re29b15084194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c1970973547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5148da25640d3" /><Relationship Type="http://schemas.openxmlformats.org/officeDocument/2006/relationships/theme" Target="/ppt/slideMasters/theme/theme1.xml" Id="R9716dedaae26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5148da25640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ae58efaf43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2c863cdcd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e3ed1a44d4b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c2f4926a546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fe192330d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3ed67792c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13785705e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DFDS LOGISTICS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DFDS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DFDS LOGISTICS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DFDS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DFDS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DFDS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988 705 000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48 241 000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45 567 000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6 018 808 000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6 172 937 000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DFDS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DFDS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DFDS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firmapost@lysline.no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976 204 034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DFDS LOGISTICS AS</a:t>
            </a:r>
          </a:p>
        </p:txBody>
      </p:sp>
    </p:spTree>
  </p:cSld>
  <p:clrMapOvr>
    <a:masterClrMapping xmlns:a="http://schemas.openxmlformats.org/drawingml/2006/main"/>
  </p:clrMapOvr>
</p:sld>
</file>