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d64bc367447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6bc5f572ee4470"/>
  </p:sldMasterIdLst>
  <p:sldIdLst>
    <p:sldId xmlns:r="http://schemas.openxmlformats.org/officeDocument/2006/relationships" id="256" r:id="R66a8ecac7b364829"/>
    <p:sldId xmlns:r="http://schemas.openxmlformats.org/officeDocument/2006/relationships" id="257" r:id="Rc2ad81ebc0964e6b"/>
    <p:sldId xmlns:r="http://schemas.openxmlformats.org/officeDocument/2006/relationships" id="258" r:id="R090baf89700245e5"/>
    <p:sldId xmlns:r="http://schemas.openxmlformats.org/officeDocument/2006/relationships" id="259" r:id="R7751b2ef5edd4a27"/>
    <p:sldId xmlns:r="http://schemas.openxmlformats.org/officeDocument/2006/relationships" id="260" r:id="Re839c9125439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bc5f572ee4470" /><Relationship Type="http://schemas.openxmlformats.org/officeDocument/2006/relationships/slide" Target="/ppt/slides/slide1.xml" Id="R66a8ecac7b364829" /><Relationship Type="http://schemas.openxmlformats.org/officeDocument/2006/relationships/slide" Target="/ppt/slides/slide2.xml" Id="Rc2ad81ebc0964e6b" /><Relationship Type="http://schemas.openxmlformats.org/officeDocument/2006/relationships/slide" Target="/ppt/slides/slide3.xml" Id="R090baf89700245e5" /><Relationship Type="http://schemas.openxmlformats.org/officeDocument/2006/relationships/slide" Target="/ppt/slides/slide4.xml" Id="R7751b2ef5edd4a27" /><Relationship Type="http://schemas.openxmlformats.org/officeDocument/2006/relationships/slide" Target="/ppt/slides/slide5.xml" Id="Re839c9125439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ed6757c4a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c5fc64a8d4c28" /><Relationship Type="http://schemas.openxmlformats.org/officeDocument/2006/relationships/theme" Target="/ppt/slideMasters/theme/theme1.xml" Id="Refe451e50184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6c5fc64a8d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04d2d1f2d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f2f2b476b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902b7206147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dc67ee2e3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55c85576f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CARD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CARD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CARD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976 203 933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CARD AS</a:t>
            </a:r>
          </a:p>
        </p:txBody>
      </p:sp>
    </p:spTree>
  </p:cSld>
  <p:clrMapOvr>
    <a:masterClrMapping xmlns:a="http://schemas.openxmlformats.org/drawingml/2006/main"/>
  </p:clrMapOvr>
</p:sld>
</file>