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7fdf92f63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2157d5c274156"/>
  </p:sldMasterIdLst>
  <p:sldIdLst>
    <p:sldId xmlns:r="http://schemas.openxmlformats.org/officeDocument/2006/relationships" id="256" r:id="R1323bf1a73fe4b52"/>
    <p:sldId xmlns:r="http://schemas.openxmlformats.org/officeDocument/2006/relationships" id="257" r:id="Re061cdd058c04d1c"/>
    <p:sldId xmlns:r="http://schemas.openxmlformats.org/officeDocument/2006/relationships" id="258" r:id="Re8bd5c6d5ddf44de"/>
    <p:sldId xmlns:r="http://schemas.openxmlformats.org/officeDocument/2006/relationships" id="259" r:id="Rd6f662c9179841f8"/>
    <p:sldId xmlns:r="http://schemas.openxmlformats.org/officeDocument/2006/relationships" id="260" r:id="Rd4b2a313e09248d2"/>
    <p:sldId xmlns:r="http://schemas.openxmlformats.org/officeDocument/2006/relationships" id="261" r:id="R810aa1fb0bcc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2157d5c274156" /><Relationship Type="http://schemas.openxmlformats.org/officeDocument/2006/relationships/slide" Target="/ppt/slides/slide1.xml" Id="R1323bf1a73fe4b52" /><Relationship Type="http://schemas.openxmlformats.org/officeDocument/2006/relationships/slide" Target="/ppt/slides/slide2.xml" Id="Re061cdd058c04d1c" /><Relationship Type="http://schemas.openxmlformats.org/officeDocument/2006/relationships/slide" Target="/ppt/slides/slide3.xml" Id="Re8bd5c6d5ddf44de" /><Relationship Type="http://schemas.openxmlformats.org/officeDocument/2006/relationships/slide" Target="/ppt/slides/slide4.xml" Id="Rd6f662c9179841f8" /><Relationship Type="http://schemas.openxmlformats.org/officeDocument/2006/relationships/slide" Target="/ppt/slides/slide5.xml" Id="Rd4b2a313e09248d2" /><Relationship Type="http://schemas.openxmlformats.org/officeDocument/2006/relationships/slide" Target="/ppt/slides/slide6.xml" Id="R810aa1fb0bcc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845c9b9b543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f7a9827d54b14" /><Relationship Type="http://schemas.openxmlformats.org/officeDocument/2006/relationships/theme" Target="/ppt/slideMasters/theme/theme1.xml" Id="R646feb7ffac0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f7a9827d5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be9bfea85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30e671c794b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7ef94ec3b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9960f646545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171f1626f40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1c8eb4f2849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MNTF PER-ANDERS HJELSETH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MNTF PER-ANDERS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MNTF PER-ANDERS HJELSETH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MNTF PER-ANDERS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MNTF PER-ANDERS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MNTF PER-ANDERS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ANDERS HJELSETH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MNTF PER-ANDERS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14 18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pahjelseth@gmail.com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976 203 879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MNTF PER-ANDERS HJELSETH AS</a:t>
            </a:r>
          </a:p>
        </p:txBody>
      </p:sp>
    </p:spTree>
  </p:cSld>
  <p:clrMapOvr>
    <a:masterClrMapping xmlns:a="http://schemas.openxmlformats.org/drawingml/2006/main"/>
  </p:clrMapOvr>
</p:sld>
</file>