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28a7ddf1f04a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9aeeaf1c634cd9"/>
  </p:sldMasterIdLst>
  <p:sldIdLst>
    <p:sldId xmlns:r="http://schemas.openxmlformats.org/officeDocument/2006/relationships" id="256" r:id="Red81c42276354baa"/>
    <p:sldId xmlns:r="http://schemas.openxmlformats.org/officeDocument/2006/relationships" id="257" r:id="R9d75e0cc13b94412"/>
    <p:sldId xmlns:r="http://schemas.openxmlformats.org/officeDocument/2006/relationships" id="258" r:id="R62847a9c51d24067"/>
    <p:sldId xmlns:r="http://schemas.openxmlformats.org/officeDocument/2006/relationships" id="259" r:id="Ra029f2546b304dca"/>
    <p:sldId xmlns:r="http://schemas.openxmlformats.org/officeDocument/2006/relationships" id="260" r:id="R33bb5883796d4980"/>
    <p:sldId xmlns:r="http://schemas.openxmlformats.org/officeDocument/2006/relationships" id="261" r:id="Ra2a54a49d01d4114"/>
    <p:sldId xmlns:r="http://schemas.openxmlformats.org/officeDocument/2006/relationships" id="262" r:id="R46360077be8e4f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aeeaf1c634cd9" /><Relationship Type="http://schemas.openxmlformats.org/officeDocument/2006/relationships/slide" Target="/ppt/slides/slide1.xml" Id="Red81c42276354baa" /><Relationship Type="http://schemas.openxmlformats.org/officeDocument/2006/relationships/slide" Target="/ppt/slides/slide2.xml" Id="R9d75e0cc13b94412" /><Relationship Type="http://schemas.openxmlformats.org/officeDocument/2006/relationships/slide" Target="/ppt/slides/slide3.xml" Id="R62847a9c51d24067" /><Relationship Type="http://schemas.openxmlformats.org/officeDocument/2006/relationships/slide" Target="/ppt/slides/slide4.xml" Id="Ra029f2546b304dca" /><Relationship Type="http://schemas.openxmlformats.org/officeDocument/2006/relationships/slide" Target="/ppt/slides/slide5.xml" Id="R33bb5883796d4980" /><Relationship Type="http://schemas.openxmlformats.org/officeDocument/2006/relationships/slide" Target="/ppt/slides/slide6.xml" Id="Ra2a54a49d01d4114" /><Relationship Type="http://schemas.openxmlformats.org/officeDocument/2006/relationships/slide" Target="/ppt/slides/slide7.xml" Id="R46360077be8e4f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6bf905a8e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a301abd074745" /><Relationship Type="http://schemas.openxmlformats.org/officeDocument/2006/relationships/theme" Target="/ppt/slideMasters/theme/theme1.xml" Id="Rca17eaa5483941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1a301abd0747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b4e551eac47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59e232e764c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90a2cd0a341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49de3f7854f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6404b0b1e4b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2562c1b7e47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195f3a65747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