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fc7a57197f44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47bf518b140a3"/>
  </p:sldMasterIdLst>
  <p:sldIdLst>
    <p:sldId xmlns:r="http://schemas.openxmlformats.org/officeDocument/2006/relationships" id="256" r:id="R25c819ead27b46ad"/>
    <p:sldId xmlns:r="http://schemas.openxmlformats.org/officeDocument/2006/relationships" id="257" r:id="R9e3afa79a9a44e61"/>
    <p:sldId xmlns:r="http://schemas.openxmlformats.org/officeDocument/2006/relationships" id="258" r:id="R7cde2624dacf46c6"/>
    <p:sldId xmlns:r="http://schemas.openxmlformats.org/officeDocument/2006/relationships" id="259" r:id="R5c138d4367d0402c"/>
    <p:sldId xmlns:r="http://schemas.openxmlformats.org/officeDocument/2006/relationships" id="260" r:id="Rfd6a527e6e6543c5"/>
    <p:sldId xmlns:r="http://schemas.openxmlformats.org/officeDocument/2006/relationships" id="261" r:id="R2fa071e284f147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47bf518b140a3" /><Relationship Type="http://schemas.openxmlformats.org/officeDocument/2006/relationships/slide" Target="/ppt/slides/slide1.xml" Id="R25c819ead27b46ad" /><Relationship Type="http://schemas.openxmlformats.org/officeDocument/2006/relationships/slide" Target="/ppt/slides/slide2.xml" Id="R9e3afa79a9a44e61" /><Relationship Type="http://schemas.openxmlformats.org/officeDocument/2006/relationships/slide" Target="/ppt/slides/slide3.xml" Id="R7cde2624dacf46c6" /><Relationship Type="http://schemas.openxmlformats.org/officeDocument/2006/relationships/slide" Target="/ppt/slides/slide4.xml" Id="R5c138d4367d0402c" /><Relationship Type="http://schemas.openxmlformats.org/officeDocument/2006/relationships/slide" Target="/ppt/slides/slide5.xml" Id="Rfd6a527e6e6543c5" /><Relationship Type="http://schemas.openxmlformats.org/officeDocument/2006/relationships/slide" Target="/ppt/slides/slide6.xml" Id="R2fa071e284f147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30773a274430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4045275244644" /><Relationship Type="http://schemas.openxmlformats.org/officeDocument/2006/relationships/theme" Target="/ppt/slideMasters/theme/theme1.xml" Id="R8627acb3edfa43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c40452752446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2d2fba75949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39841696c74d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3a5b420194d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4ad94dc7b4a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7a2649e1849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6fc47ca4742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HURLENS AGENTURFORRETNING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6460 Eidsvåg I Romsdal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73 26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976 201 639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HURLENS AGENTURFORRETNING AS</a:t>
            </a:r>
          </a:p>
        </p:txBody>
      </p:sp>
    </p:spTree>
  </p:cSld>
  <p:clrMapOvr>
    <a:masterClrMapping xmlns:a="http://schemas.openxmlformats.org/drawingml/2006/main"/>
  </p:clrMapOvr>
</p:sld>
</file>