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3f8646880a47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6d9d6c2a254737"/>
  </p:sldMasterIdLst>
  <p:sldIdLst>
    <p:sldId xmlns:r="http://schemas.openxmlformats.org/officeDocument/2006/relationships" id="256" r:id="R9ee1e9e11b5f4957"/>
    <p:sldId xmlns:r="http://schemas.openxmlformats.org/officeDocument/2006/relationships" id="257" r:id="R5748ca0285d241a5"/>
    <p:sldId xmlns:r="http://schemas.openxmlformats.org/officeDocument/2006/relationships" id="258" r:id="R4720bf6e1c174bd8"/>
    <p:sldId xmlns:r="http://schemas.openxmlformats.org/officeDocument/2006/relationships" id="259" r:id="R093bd5c7ae6c46ca"/>
    <p:sldId xmlns:r="http://schemas.openxmlformats.org/officeDocument/2006/relationships" id="260" r:id="R18416d017ebe43bb"/>
    <p:sldId xmlns:r="http://schemas.openxmlformats.org/officeDocument/2006/relationships" id="261" r:id="R28d726dd771b4ea1"/>
    <p:sldId xmlns:r="http://schemas.openxmlformats.org/officeDocument/2006/relationships" id="262" r:id="Rdf2b2a06141641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6d9d6c2a254737" /><Relationship Type="http://schemas.openxmlformats.org/officeDocument/2006/relationships/slide" Target="/ppt/slides/slide1.xml" Id="R9ee1e9e11b5f4957" /><Relationship Type="http://schemas.openxmlformats.org/officeDocument/2006/relationships/slide" Target="/ppt/slides/slide2.xml" Id="R5748ca0285d241a5" /><Relationship Type="http://schemas.openxmlformats.org/officeDocument/2006/relationships/slide" Target="/ppt/slides/slide3.xml" Id="R4720bf6e1c174bd8" /><Relationship Type="http://schemas.openxmlformats.org/officeDocument/2006/relationships/slide" Target="/ppt/slides/slide4.xml" Id="R093bd5c7ae6c46ca" /><Relationship Type="http://schemas.openxmlformats.org/officeDocument/2006/relationships/slide" Target="/ppt/slides/slide5.xml" Id="R18416d017ebe43bb" /><Relationship Type="http://schemas.openxmlformats.org/officeDocument/2006/relationships/slide" Target="/ppt/slides/slide6.xml" Id="R28d726dd771b4ea1" /><Relationship Type="http://schemas.openxmlformats.org/officeDocument/2006/relationships/slide" Target="/ppt/slides/slide7.xml" Id="Rdf2b2a06141641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5899739c5448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57cfff9ddf4026" /><Relationship Type="http://schemas.openxmlformats.org/officeDocument/2006/relationships/theme" Target="/ppt/slideMasters/theme/theme1.xml" Id="R7dc2870d6f0e43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57cfff9ddf40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59a7fc090d45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61501fb80c44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18bf273d944f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defa35d9904a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82fc125ecc47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8c9be956b4443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bfd068467f4d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 MASKIN AS ble etablert [år] og holder til i Skogsvåg.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14 215 517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−1 589 838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−2 362 193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−2 682 558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3 663 338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SANGTUN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5382 Skogsvåg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33 73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976 196 597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 MASKIN AS</a:t>
            </a:r>
          </a:p>
        </p:txBody>
      </p:sp>
    </p:spTree>
  </p:cSld>
  <p:clrMapOvr>
    <a:masterClrMapping xmlns:a="http://schemas.openxmlformats.org/drawingml/2006/main"/>
  </p:clrMapOvr>
</p:sld>
</file>