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fcde3d366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7e86775984403"/>
  </p:sldMasterIdLst>
  <p:sldIdLst>
    <p:sldId xmlns:r="http://schemas.openxmlformats.org/officeDocument/2006/relationships" id="256" r:id="Re3ded032808e420a"/>
    <p:sldId xmlns:r="http://schemas.openxmlformats.org/officeDocument/2006/relationships" id="257" r:id="R2fbf229eb2634076"/>
    <p:sldId xmlns:r="http://schemas.openxmlformats.org/officeDocument/2006/relationships" id="258" r:id="R79e426362a6c4a6e"/>
    <p:sldId xmlns:r="http://schemas.openxmlformats.org/officeDocument/2006/relationships" id="259" r:id="Rb4e48947a82246ee"/>
    <p:sldId xmlns:r="http://schemas.openxmlformats.org/officeDocument/2006/relationships" id="260" r:id="R91793d60461b430a"/>
    <p:sldId xmlns:r="http://schemas.openxmlformats.org/officeDocument/2006/relationships" id="261" r:id="Ra53820e1ca1f45ad"/>
    <p:sldId xmlns:r="http://schemas.openxmlformats.org/officeDocument/2006/relationships" id="262" r:id="R346260837eed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7e86775984403" /><Relationship Type="http://schemas.openxmlformats.org/officeDocument/2006/relationships/slide" Target="/ppt/slides/slide1.xml" Id="Re3ded032808e420a" /><Relationship Type="http://schemas.openxmlformats.org/officeDocument/2006/relationships/slide" Target="/ppt/slides/slide2.xml" Id="R2fbf229eb2634076" /><Relationship Type="http://schemas.openxmlformats.org/officeDocument/2006/relationships/slide" Target="/ppt/slides/slide3.xml" Id="R79e426362a6c4a6e" /><Relationship Type="http://schemas.openxmlformats.org/officeDocument/2006/relationships/slide" Target="/ppt/slides/slide4.xml" Id="Rb4e48947a82246ee" /><Relationship Type="http://schemas.openxmlformats.org/officeDocument/2006/relationships/slide" Target="/ppt/slides/slide5.xml" Id="R91793d60461b430a" /><Relationship Type="http://schemas.openxmlformats.org/officeDocument/2006/relationships/slide" Target="/ppt/slides/slide6.xml" Id="Ra53820e1ca1f45ad" /><Relationship Type="http://schemas.openxmlformats.org/officeDocument/2006/relationships/slide" Target="/ppt/slides/slide7.xml" Id="R346260837eed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414000a41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1b800d374f0d" /><Relationship Type="http://schemas.openxmlformats.org/officeDocument/2006/relationships/theme" Target="/ppt/slideMasters/theme/theme1.xml" Id="R77b9d7f4e418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a1b800d37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912ac4173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d7538967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4cd17fc80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4b823abf3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991471c56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ef0d499a4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66238c6d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REMØY SEA VIKING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REMØY SEA VIKING AS ble etablert [år] og holder til i Eidså.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−1 384 381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REMØY SEA GROUP AS  –  99,7 %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GULLKROKEN INVEST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6142 Eidså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80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jack@remoy-sea.no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976 196 252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REMØY SEA VIKING AS</a:t>
            </a:r>
          </a:p>
        </p:txBody>
      </p:sp>
    </p:spTree>
  </p:cSld>
  <p:clrMapOvr>
    <a:masterClrMapping xmlns:a="http://schemas.openxmlformats.org/drawingml/2006/main"/>
  </p:clrMapOvr>
</p:sld>
</file>