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02c2a1552849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3a421250034700"/>
  </p:sldMasterIdLst>
  <p:sldIdLst>
    <p:sldId xmlns:r="http://schemas.openxmlformats.org/officeDocument/2006/relationships" id="256" r:id="Ra1c2118027424ebf"/>
    <p:sldId xmlns:r="http://schemas.openxmlformats.org/officeDocument/2006/relationships" id="257" r:id="R037f2f1bac8a4cf0"/>
    <p:sldId xmlns:r="http://schemas.openxmlformats.org/officeDocument/2006/relationships" id="258" r:id="R4b838de0a598410b"/>
    <p:sldId xmlns:r="http://schemas.openxmlformats.org/officeDocument/2006/relationships" id="259" r:id="Re83e8da36bf9428a"/>
    <p:sldId xmlns:r="http://schemas.openxmlformats.org/officeDocument/2006/relationships" id="260" r:id="R6e4c53fc369a44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a421250034700" /><Relationship Type="http://schemas.openxmlformats.org/officeDocument/2006/relationships/slide" Target="/ppt/slides/slide1.xml" Id="Ra1c2118027424ebf" /><Relationship Type="http://schemas.openxmlformats.org/officeDocument/2006/relationships/slide" Target="/ppt/slides/slide2.xml" Id="R037f2f1bac8a4cf0" /><Relationship Type="http://schemas.openxmlformats.org/officeDocument/2006/relationships/slide" Target="/ppt/slides/slide3.xml" Id="R4b838de0a598410b" /><Relationship Type="http://schemas.openxmlformats.org/officeDocument/2006/relationships/slide" Target="/ppt/slides/slide4.xml" Id="Re83e8da36bf9428a" /><Relationship Type="http://schemas.openxmlformats.org/officeDocument/2006/relationships/slide" Target="/ppt/slides/slide5.xml" Id="R6e4c53fc369a44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b662036c74a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ecdaa29aa42e4" /><Relationship Type="http://schemas.openxmlformats.org/officeDocument/2006/relationships/theme" Target="/ppt/slideMasters/theme/theme1.xml" Id="Rf88b84ed6eda4e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ecdaa29aa42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ab66013874e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56dacc2bf47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cdc1b294d4d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1206ba3a74b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b9309182e4c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OLAUSSEN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OLAUSSEN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OLAUSSEN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OLAUSSEN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OLAUSSEN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OLAUSSEN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976 193 032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OLAUSSEN AS</a:t>
            </a:r>
          </a:p>
        </p:txBody>
      </p:sp>
    </p:spTree>
  </p:cSld>
  <p:clrMapOvr>
    <a:masterClrMapping xmlns:a="http://schemas.openxmlformats.org/drawingml/2006/main"/>
  </p:clrMapOvr>
</p:sld>
</file>