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48cb0f33354f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f5b9b1017446f"/>
  </p:sldMasterIdLst>
  <p:sldIdLst>
    <p:sldId xmlns:r="http://schemas.openxmlformats.org/officeDocument/2006/relationships" id="256" r:id="Re69bc39968ac41f2"/>
    <p:sldId xmlns:r="http://schemas.openxmlformats.org/officeDocument/2006/relationships" id="257" r:id="Rcc989ba2e27a4801"/>
    <p:sldId xmlns:r="http://schemas.openxmlformats.org/officeDocument/2006/relationships" id="258" r:id="R1ddd89e5ed214597"/>
    <p:sldId xmlns:r="http://schemas.openxmlformats.org/officeDocument/2006/relationships" id="259" r:id="R426d95e269824597"/>
    <p:sldId xmlns:r="http://schemas.openxmlformats.org/officeDocument/2006/relationships" id="260" r:id="R400e7bf3ae48441a"/>
    <p:sldId xmlns:r="http://schemas.openxmlformats.org/officeDocument/2006/relationships" id="261" r:id="Rc5ed8d1488e74f9c"/>
    <p:sldId xmlns:r="http://schemas.openxmlformats.org/officeDocument/2006/relationships" id="262" r:id="R8fa41ed9639f47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f5b9b1017446f" /><Relationship Type="http://schemas.openxmlformats.org/officeDocument/2006/relationships/slide" Target="/ppt/slides/slide1.xml" Id="Re69bc39968ac41f2" /><Relationship Type="http://schemas.openxmlformats.org/officeDocument/2006/relationships/slide" Target="/ppt/slides/slide2.xml" Id="Rcc989ba2e27a4801" /><Relationship Type="http://schemas.openxmlformats.org/officeDocument/2006/relationships/slide" Target="/ppt/slides/slide3.xml" Id="R1ddd89e5ed214597" /><Relationship Type="http://schemas.openxmlformats.org/officeDocument/2006/relationships/slide" Target="/ppt/slides/slide4.xml" Id="R426d95e269824597" /><Relationship Type="http://schemas.openxmlformats.org/officeDocument/2006/relationships/slide" Target="/ppt/slides/slide5.xml" Id="R400e7bf3ae48441a" /><Relationship Type="http://schemas.openxmlformats.org/officeDocument/2006/relationships/slide" Target="/ppt/slides/slide6.xml" Id="Rc5ed8d1488e74f9c" /><Relationship Type="http://schemas.openxmlformats.org/officeDocument/2006/relationships/slide" Target="/ppt/slides/slide7.xml" Id="R8fa41ed9639f47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366d630864b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d84cefac1465e" /><Relationship Type="http://schemas.openxmlformats.org/officeDocument/2006/relationships/theme" Target="/ppt/slideMasters/theme/theme1.xml" Id="R1b32aa84b6de47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2d84cefac146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e1d121f5e48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5f958ea9c4f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376857bd144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2849e82b44e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0e8d88782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5bd9a765f44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8e14a61e846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PST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PST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14 750 808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27 938 821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STORBRAATEN PER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Frognerstranda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pstinvest@gmail.com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976 192 745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PST INVEST AS</a:t>
            </a:r>
          </a:p>
        </p:txBody>
      </p:sp>
    </p:spTree>
  </p:cSld>
  <p:clrMapOvr>
    <a:masterClrMapping xmlns:a="http://schemas.openxmlformats.org/drawingml/2006/main"/>
  </p:clrMapOvr>
</p:sld>
</file>