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e462094c6a4a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2a46b17864b50"/>
  </p:sldMasterIdLst>
  <p:sldIdLst>
    <p:sldId xmlns:r="http://schemas.openxmlformats.org/officeDocument/2006/relationships" id="256" r:id="R43c6aa359cbf4923"/>
    <p:sldId xmlns:r="http://schemas.openxmlformats.org/officeDocument/2006/relationships" id="257" r:id="Rd1d7c66f62274fe7"/>
    <p:sldId xmlns:r="http://schemas.openxmlformats.org/officeDocument/2006/relationships" id="258" r:id="R4ceb692fbdf14f00"/>
    <p:sldId xmlns:r="http://schemas.openxmlformats.org/officeDocument/2006/relationships" id="259" r:id="R338d8ab4d95d488e"/>
    <p:sldId xmlns:r="http://schemas.openxmlformats.org/officeDocument/2006/relationships" id="260" r:id="R06be5fb68b8946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2a46b17864b50" /><Relationship Type="http://schemas.openxmlformats.org/officeDocument/2006/relationships/slide" Target="/ppt/slides/slide1.xml" Id="R43c6aa359cbf4923" /><Relationship Type="http://schemas.openxmlformats.org/officeDocument/2006/relationships/slide" Target="/ppt/slides/slide2.xml" Id="Rd1d7c66f62274fe7" /><Relationship Type="http://schemas.openxmlformats.org/officeDocument/2006/relationships/slide" Target="/ppt/slides/slide3.xml" Id="R4ceb692fbdf14f00" /><Relationship Type="http://schemas.openxmlformats.org/officeDocument/2006/relationships/slide" Target="/ppt/slides/slide4.xml" Id="R338d8ab4d95d488e" /><Relationship Type="http://schemas.openxmlformats.org/officeDocument/2006/relationships/slide" Target="/ppt/slides/slide5.xml" Id="R06be5fb68b8946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33417a317f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f8bca0d9a49c1" /><Relationship Type="http://schemas.openxmlformats.org/officeDocument/2006/relationships/theme" Target="/ppt/slideMasters/theme/theme1.xml" Id="R1a0f936a01944c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f8bca0d9a49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048f052f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023aedb0d4a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98ff5028b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92d8e4432d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5e02b0f85d46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PROPELLEN DEKOR OG DESIGN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PROPELLEN DEKOR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PROPELLEN DEKOR OG DESIGN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PROPELLEN DEKOR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PROPELLEN DEKOR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PROPELLEN DEKOR OG DESIGN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976 192 672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PROPELLEN DEKOR OG DESIGN AS</a:t>
            </a:r>
          </a:p>
        </p:txBody>
      </p:sp>
    </p:spTree>
  </p:cSld>
  <p:clrMapOvr>
    <a:masterClrMapping xmlns:a="http://schemas.openxmlformats.org/drawingml/2006/main"/>
  </p:clrMapOvr>
</p:sld>
</file>