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ef377d30e6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e56d107dfd4f85"/>
  </p:sldMasterIdLst>
  <p:sldIdLst>
    <p:sldId xmlns:r="http://schemas.openxmlformats.org/officeDocument/2006/relationships" id="256" r:id="R9b1d4bd766534ec5"/>
    <p:sldId xmlns:r="http://schemas.openxmlformats.org/officeDocument/2006/relationships" id="257" r:id="R8b2623128e4f412d"/>
    <p:sldId xmlns:r="http://schemas.openxmlformats.org/officeDocument/2006/relationships" id="258" r:id="R72f8c5eb4f564849"/>
    <p:sldId xmlns:r="http://schemas.openxmlformats.org/officeDocument/2006/relationships" id="259" r:id="R1f9da0ae23874bed"/>
    <p:sldId xmlns:r="http://schemas.openxmlformats.org/officeDocument/2006/relationships" id="260" r:id="Rabf214f42ba54348"/>
    <p:sldId xmlns:r="http://schemas.openxmlformats.org/officeDocument/2006/relationships" id="261" r:id="Rc17247b138114bdc"/>
    <p:sldId xmlns:r="http://schemas.openxmlformats.org/officeDocument/2006/relationships" id="262" r:id="R29eb8ab81246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56d107dfd4f85" /><Relationship Type="http://schemas.openxmlformats.org/officeDocument/2006/relationships/slide" Target="/ppt/slides/slide1.xml" Id="R9b1d4bd766534ec5" /><Relationship Type="http://schemas.openxmlformats.org/officeDocument/2006/relationships/slide" Target="/ppt/slides/slide2.xml" Id="R8b2623128e4f412d" /><Relationship Type="http://schemas.openxmlformats.org/officeDocument/2006/relationships/slide" Target="/ppt/slides/slide3.xml" Id="R72f8c5eb4f564849" /><Relationship Type="http://schemas.openxmlformats.org/officeDocument/2006/relationships/slide" Target="/ppt/slides/slide4.xml" Id="R1f9da0ae23874bed" /><Relationship Type="http://schemas.openxmlformats.org/officeDocument/2006/relationships/slide" Target="/ppt/slides/slide5.xml" Id="Rabf214f42ba54348" /><Relationship Type="http://schemas.openxmlformats.org/officeDocument/2006/relationships/slide" Target="/ppt/slides/slide6.xml" Id="Rc17247b138114bdc" /><Relationship Type="http://schemas.openxmlformats.org/officeDocument/2006/relationships/slide" Target="/ppt/slides/slide7.xml" Id="R29eb8ab81246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1edb045cd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7a68ade3f4281" /><Relationship Type="http://schemas.openxmlformats.org/officeDocument/2006/relationships/theme" Target="/ppt/slideMasters/theme/theme1.xml" Id="R6643d8f612e8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07a68ade3f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1d5d7b957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6706329ad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c6fe628c7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7d005bbe3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cb09a8e26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4e42b40c54b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1f81058a5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PAULSEN BYGG &amp;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BYGG &amp; ANLEGG AS ble etablert [år] og holder til i Bjørnemyr.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KNUT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1453 Bjørnemyr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91 83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976 192 605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