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be95ba0fc04a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20a13090744d4"/>
  </p:sldMasterIdLst>
  <p:sldIdLst>
    <p:sldId xmlns:r="http://schemas.openxmlformats.org/officeDocument/2006/relationships" id="256" r:id="R4cbcaefb07824f8e"/>
    <p:sldId xmlns:r="http://schemas.openxmlformats.org/officeDocument/2006/relationships" id="257" r:id="R3f9cd7b6f3664235"/>
    <p:sldId xmlns:r="http://schemas.openxmlformats.org/officeDocument/2006/relationships" id="258" r:id="R2687103c27524e9f"/>
    <p:sldId xmlns:r="http://schemas.openxmlformats.org/officeDocument/2006/relationships" id="259" r:id="R1778a37d6030439f"/>
    <p:sldId xmlns:r="http://schemas.openxmlformats.org/officeDocument/2006/relationships" id="260" r:id="R032e3fbea2fd4e00"/>
    <p:sldId xmlns:r="http://schemas.openxmlformats.org/officeDocument/2006/relationships" id="261" r:id="R6f363d7ffaed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20a13090744d4" /><Relationship Type="http://schemas.openxmlformats.org/officeDocument/2006/relationships/slide" Target="/ppt/slides/slide1.xml" Id="R4cbcaefb07824f8e" /><Relationship Type="http://schemas.openxmlformats.org/officeDocument/2006/relationships/slide" Target="/ppt/slides/slide2.xml" Id="R3f9cd7b6f3664235" /><Relationship Type="http://schemas.openxmlformats.org/officeDocument/2006/relationships/slide" Target="/ppt/slides/slide3.xml" Id="R2687103c27524e9f" /><Relationship Type="http://schemas.openxmlformats.org/officeDocument/2006/relationships/slide" Target="/ppt/slides/slide4.xml" Id="R1778a37d6030439f" /><Relationship Type="http://schemas.openxmlformats.org/officeDocument/2006/relationships/slide" Target="/ppt/slides/slide5.xml" Id="R032e3fbea2fd4e00" /><Relationship Type="http://schemas.openxmlformats.org/officeDocument/2006/relationships/slide" Target="/ppt/slides/slide6.xml" Id="R6f363d7ffaed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e37f3ba9346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491529b314e62" /><Relationship Type="http://schemas.openxmlformats.org/officeDocument/2006/relationships/theme" Target="/ppt/slideMasters/theme/theme1.xml" Id="R278782054525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491529b314e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df671da92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96f3880c0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7d9ed4d694c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94a334edf4b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f2624222444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cb6cdad7c4b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THUE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THUE REGNSKAP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Marnetveien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12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liv.thue@c2i.net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976 191 749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