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92fa494f4941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8fc83f21754673"/>
  </p:sldMasterIdLst>
  <p:sldIdLst>
    <p:sldId xmlns:r="http://schemas.openxmlformats.org/officeDocument/2006/relationships" id="256" r:id="R95ba1432cb474bf9"/>
    <p:sldId xmlns:r="http://schemas.openxmlformats.org/officeDocument/2006/relationships" id="257" r:id="Rc24d146a461245e1"/>
    <p:sldId xmlns:r="http://schemas.openxmlformats.org/officeDocument/2006/relationships" id="258" r:id="R0d510fc91ba348be"/>
    <p:sldId xmlns:r="http://schemas.openxmlformats.org/officeDocument/2006/relationships" id="259" r:id="R6cd99ac2b06a4753"/>
    <p:sldId xmlns:r="http://schemas.openxmlformats.org/officeDocument/2006/relationships" id="260" r:id="R7c1a880fd2a6407c"/>
    <p:sldId xmlns:r="http://schemas.openxmlformats.org/officeDocument/2006/relationships" id="261" r:id="Rbb0c5d1891f944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8fc83f21754673" /><Relationship Type="http://schemas.openxmlformats.org/officeDocument/2006/relationships/slide" Target="/ppt/slides/slide1.xml" Id="R95ba1432cb474bf9" /><Relationship Type="http://schemas.openxmlformats.org/officeDocument/2006/relationships/slide" Target="/ppt/slides/slide2.xml" Id="Rc24d146a461245e1" /><Relationship Type="http://schemas.openxmlformats.org/officeDocument/2006/relationships/slide" Target="/ppt/slides/slide3.xml" Id="R0d510fc91ba348be" /><Relationship Type="http://schemas.openxmlformats.org/officeDocument/2006/relationships/slide" Target="/ppt/slides/slide4.xml" Id="R6cd99ac2b06a4753" /><Relationship Type="http://schemas.openxmlformats.org/officeDocument/2006/relationships/slide" Target="/ppt/slides/slide5.xml" Id="R7c1a880fd2a6407c" /><Relationship Type="http://schemas.openxmlformats.org/officeDocument/2006/relationships/slide" Target="/ppt/slides/slide6.xml" Id="Rbb0c5d1891f944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6de89a89e40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bcc6de6f54b05" /><Relationship Type="http://schemas.openxmlformats.org/officeDocument/2006/relationships/theme" Target="/ppt/slideMasters/theme/theme1.xml" Id="R0b21ec3ba4a8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7bcc6de6f54b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b395dfcc84a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98a217aab40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37939274e49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89eb44aab40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9a85ac5c541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1819cf1b54a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THUE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THUE REGNSKAP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Marnetveien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1622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33 12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liv.thue@c2i.net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976 191 749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