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b902080c974e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b7136032774018"/>
  </p:sldMasterIdLst>
  <p:sldIdLst>
    <p:sldId xmlns:r="http://schemas.openxmlformats.org/officeDocument/2006/relationships" id="256" r:id="Rd3e4a217fdfa47e9"/>
    <p:sldId xmlns:r="http://schemas.openxmlformats.org/officeDocument/2006/relationships" id="257" r:id="R563afaba36cd4ee1"/>
    <p:sldId xmlns:r="http://schemas.openxmlformats.org/officeDocument/2006/relationships" id="258" r:id="Rcaa07728595e43ba"/>
    <p:sldId xmlns:r="http://schemas.openxmlformats.org/officeDocument/2006/relationships" id="259" r:id="R218d60874ca04ccc"/>
    <p:sldId xmlns:r="http://schemas.openxmlformats.org/officeDocument/2006/relationships" id="260" r:id="R1c73c60e5cd04fe0"/>
    <p:sldId xmlns:r="http://schemas.openxmlformats.org/officeDocument/2006/relationships" id="261" r:id="R10cf7305dc8c4e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b7136032774018" /><Relationship Type="http://schemas.openxmlformats.org/officeDocument/2006/relationships/slide" Target="/ppt/slides/slide1.xml" Id="Rd3e4a217fdfa47e9" /><Relationship Type="http://schemas.openxmlformats.org/officeDocument/2006/relationships/slide" Target="/ppt/slides/slide2.xml" Id="R563afaba36cd4ee1" /><Relationship Type="http://schemas.openxmlformats.org/officeDocument/2006/relationships/slide" Target="/ppt/slides/slide3.xml" Id="Rcaa07728595e43ba" /><Relationship Type="http://schemas.openxmlformats.org/officeDocument/2006/relationships/slide" Target="/ppt/slides/slide4.xml" Id="R218d60874ca04ccc" /><Relationship Type="http://schemas.openxmlformats.org/officeDocument/2006/relationships/slide" Target="/ppt/slides/slide5.xml" Id="R1c73c60e5cd04fe0" /><Relationship Type="http://schemas.openxmlformats.org/officeDocument/2006/relationships/slide" Target="/ppt/slides/slide6.xml" Id="R10cf7305dc8c4e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3947ecfd534f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ce437987c48bb" /><Relationship Type="http://schemas.openxmlformats.org/officeDocument/2006/relationships/theme" Target="/ppt/slideMasters/theme/theme1.xml" Id="R94f4b0b3d99749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fce437987c48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85b63a2514f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93061699647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e7eca1a614d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fcd95707643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4530e0b6e42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673fcbdd646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BØ-TRE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BØ-TRE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BØ-TRE AS ble etablert [år] og holder til i Straumsjøen.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BØ-TRE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BØ-TRE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BØ-TRE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GAASLAND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JAKOBSEN  –  20,9 %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E.A. SMITH AS  –  11,0 %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VICTORIA KARINE JAKOBSEN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ARNE JAKOBSEN  –  8,1 %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BØ-TRE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Regine Normanns vei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8475 Straumsjøen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13 92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byggern.eidet@botre.no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976 188 527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BØ-TRE AS</a:t>
            </a:r>
          </a:p>
        </p:txBody>
      </p:sp>
    </p:spTree>
  </p:cSld>
  <p:clrMapOvr>
    <a:masterClrMapping xmlns:a="http://schemas.openxmlformats.org/drawingml/2006/main"/>
  </p:clrMapOvr>
</p:sld>
</file>