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bc86519d04c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32a3f472c4e3c"/>
  </p:sldMasterIdLst>
  <p:sldIdLst>
    <p:sldId xmlns:r="http://schemas.openxmlformats.org/officeDocument/2006/relationships" id="256" r:id="Rf8ddac7f8ea44799"/>
    <p:sldId xmlns:r="http://schemas.openxmlformats.org/officeDocument/2006/relationships" id="257" r:id="Rcdc6ca633fd4435b"/>
    <p:sldId xmlns:r="http://schemas.openxmlformats.org/officeDocument/2006/relationships" id="258" r:id="R05b84689bfee480c"/>
    <p:sldId xmlns:r="http://schemas.openxmlformats.org/officeDocument/2006/relationships" id="259" r:id="R5704f11480714d20"/>
    <p:sldId xmlns:r="http://schemas.openxmlformats.org/officeDocument/2006/relationships" id="260" r:id="R6235d300b915454f"/>
    <p:sldId xmlns:r="http://schemas.openxmlformats.org/officeDocument/2006/relationships" id="261" r:id="R0e383196be374e84"/>
    <p:sldId xmlns:r="http://schemas.openxmlformats.org/officeDocument/2006/relationships" id="262" r:id="Rea567fed2315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32a3f472c4e3c" /><Relationship Type="http://schemas.openxmlformats.org/officeDocument/2006/relationships/slide" Target="/ppt/slides/slide1.xml" Id="Rf8ddac7f8ea44799" /><Relationship Type="http://schemas.openxmlformats.org/officeDocument/2006/relationships/slide" Target="/ppt/slides/slide2.xml" Id="Rcdc6ca633fd4435b" /><Relationship Type="http://schemas.openxmlformats.org/officeDocument/2006/relationships/slide" Target="/ppt/slides/slide3.xml" Id="R05b84689bfee480c" /><Relationship Type="http://schemas.openxmlformats.org/officeDocument/2006/relationships/slide" Target="/ppt/slides/slide4.xml" Id="R5704f11480714d20" /><Relationship Type="http://schemas.openxmlformats.org/officeDocument/2006/relationships/slide" Target="/ppt/slides/slide5.xml" Id="R6235d300b915454f" /><Relationship Type="http://schemas.openxmlformats.org/officeDocument/2006/relationships/slide" Target="/ppt/slides/slide6.xml" Id="R0e383196be374e84" /><Relationship Type="http://schemas.openxmlformats.org/officeDocument/2006/relationships/slide" Target="/ppt/slides/slide7.xml" Id="Rea567fed2315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e6b1905074b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1efe369c749e6" /><Relationship Type="http://schemas.openxmlformats.org/officeDocument/2006/relationships/theme" Target="/ppt/slideMasters/theme/theme1.xml" Id="Rb2e6c48ac6fd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c1efe369c7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d166a0b1e47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dc71092b3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7e7c441d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93564195f41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5ce4c2264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6db54ebcd40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a8662917344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TOTALRENOVERING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TOTALRENOVERING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91 943 863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−4 344 285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−3 167 118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26 417 648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Ærfuglvegen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9015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65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post@totalrenovering.no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www.totalrenovering.no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976 188 373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TOTALRENOVERING AS</a:t>
            </a:r>
          </a:p>
        </p:txBody>
      </p:sp>
    </p:spTree>
  </p:cSld>
  <p:clrMapOvr>
    <a:masterClrMapping xmlns:a="http://schemas.openxmlformats.org/drawingml/2006/main"/>
  </p:clrMapOvr>
</p:sld>
</file>