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dcebf47ed840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be9398e45e41e6"/>
  </p:sldMasterIdLst>
  <p:sldIdLst>
    <p:sldId xmlns:r="http://schemas.openxmlformats.org/officeDocument/2006/relationships" id="256" r:id="R68ada3c8133f47bc"/>
    <p:sldId xmlns:r="http://schemas.openxmlformats.org/officeDocument/2006/relationships" id="257" r:id="Rf69231ac2aee4c3c"/>
    <p:sldId xmlns:r="http://schemas.openxmlformats.org/officeDocument/2006/relationships" id="258" r:id="R06acbaef1a8846c7"/>
    <p:sldId xmlns:r="http://schemas.openxmlformats.org/officeDocument/2006/relationships" id="259" r:id="R41f6ff2579d14322"/>
    <p:sldId xmlns:r="http://schemas.openxmlformats.org/officeDocument/2006/relationships" id="260" r:id="R43229c8aae0147e6"/>
    <p:sldId xmlns:r="http://schemas.openxmlformats.org/officeDocument/2006/relationships" id="261" r:id="Rd2a6cdd663d34d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e9398e45e41e6" /><Relationship Type="http://schemas.openxmlformats.org/officeDocument/2006/relationships/slide" Target="/ppt/slides/slide1.xml" Id="R68ada3c8133f47bc" /><Relationship Type="http://schemas.openxmlformats.org/officeDocument/2006/relationships/slide" Target="/ppt/slides/slide2.xml" Id="Rf69231ac2aee4c3c" /><Relationship Type="http://schemas.openxmlformats.org/officeDocument/2006/relationships/slide" Target="/ppt/slides/slide3.xml" Id="R06acbaef1a8846c7" /><Relationship Type="http://schemas.openxmlformats.org/officeDocument/2006/relationships/slide" Target="/ppt/slides/slide4.xml" Id="R41f6ff2579d14322" /><Relationship Type="http://schemas.openxmlformats.org/officeDocument/2006/relationships/slide" Target="/ppt/slides/slide5.xml" Id="R43229c8aae0147e6" /><Relationship Type="http://schemas.openxmlformats.org/officeDocument/2006/relationships/slide" Target="/ppt/slides/slide6.xml" Id="Rd2a6cdd663d34d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9543bba764a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9c83fec5e4e93" /><Relationship Type="http://schemas.openxmlformats.org/officeDocument/2006/relationships/theme" Target="/ppt/slideMasters/theme/theme1.xml" Id="Racbba05262664c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49c83fec5e4e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9dfc628e84f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8fbf8932647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56c690f5643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5c25dffee47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37de2fbc847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fa17cdc4948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OKER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OKER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OKER ARKITEKTUR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OKER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OKER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OKER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SUSANNE GRENAN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OKER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Ivan Bjørndals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08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oker@oker.no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976 186 419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OKER ARKITEKTUR AS</a:t>
            </a:r>
          </a:p>
        </p:txBody>
      </p:sp>
    </p:spTree>
  </p:cSld>
  <p:clrMapOvr>
    <a:masterClrMapping xmlns:a="http://schemas.openxmlformats.org/drawingml/2006/main"/>
  </p:clrMapOvr>
</p:sld>
</file>