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4d33c486e443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7d008f9cd645f1"/>
  </p:sldMasterIdLst>
  <p:sldIdLst>
    <p:sldId xmlns:r="http://schemas.openxmlformats.org/officeDocument/2006/relationships" id="256" r:id="R1fa64501aff240c8"/>
    <p:sldId xmlns:r="http://schemas.openxmlformats.org/officeDocument/2006/relationships" id="257" r:id="R1acdf23918d64803"/>
    <p:sldId xmlns:r="http://schemas.openxmlformats.org/officeDocument/2006/relationships" id="258" r:id="R0472710d540e447f"/>
    <p:sldId xmlns:r="http://schemas.openxmlformats.org/officeDocument/2006/relationships" id="259" r:id="R75dfa33c54ee46e4"/>
    <p:sldId xmlns:r="http://schemas.openxmlformats.org/officeDocument/2006/relationships" id="260" r:id="Rb0414325b8964d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7d008f9cd645f1" /><Relationship Type="http://schemas.openxmlformats.org/officeDocument/2006/relationships/slide" Target="/ppt/slides/slide1.xml" Id="R1fa64501aff240c8" /><Relationship Type="http://schemas.openxmlformats.org/officeDocument/2006/relationships/slide" Target="/ppt/slides/slide2.xml" Id="R1acdf23918d64803" /><Relationship Type="http://schemas.openxmlformats.org/officeDocument/2006/relationships/slide" Target="/ppt/slides/slide3.xml" Id="R0472710d540e447f" /><Relationship Type="http://schemas.openxmlformats.org/officeDocument/2006/relationships/slide" Target="/ppt/slides/slide4.xml" Id="R75dfa33c54ee46e4" /><Relationship Type="http://schemas.openxmlformats.org/officeDocument/2006/relationships/slide" Target="/ppt/slides/slide5.xml" Id="Rb0414325b8964d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bc08f1f3e48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b1ad217c44c8c" /><Relationship Type="http://schemas.openxmlformats.org/officeDocument/2006/relationships/theme" Target="/ppt/slideMasters/theme/theme1.xml" Id="R2f83da0f50fc4d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b1ad217c44c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928545a0a4d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ae266e9b740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7740c292641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84029b3d347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80f7737dc4c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NICOLAISENS AGENTUR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NICOLAISENS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NICOLAISENS AGENTUR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NICOLAISENS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NICOLAISENS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NICOLAISENS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976 186 028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NICOLAISENS AGENTUR AS</a:t>
            </a:r>
          </a:p>
        </p:txBody>
      </p:sp>
    </p:spTree>
  </p:cSld>
  <p:clrMapOvr>
    <a:masterClrMapping xmlns:a="http://schemas.openxmlformats.org/drawingml/2006/main"/>
  </p:clrMapOvr>
</p:sld>
</file>