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4bbb7b2de4f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2535daa854a27"/>
  </p:sldMasterIdLst>
  <p:sldIdLst>
    <p:sldId xmlns:r="http://schemas.openxmlformats.org/officeDocument/2006/relationships" id="256" r:id="Rd25fc51661fc41d0"/>
    <p:sldId xmlns:r="http://schemas.openxmlformats.org/officeDocument/2006/relationships" id="257" r:id="R767a70b4bf464245"/>
    <p:sldId xmlns:r="http://schemas.openxmlformats.org/officeDocument/2006/relationships" id="258" r:id="Rb88d80156c0446e2"/>
    <p:sldId xmlns:r="http://schemas.openxmlformats.org/officeDocument/2006/relationships" id="259" r:id="Rd9204ebf4ef4463a"/>
    <p:sldId xmlns:r="http://schemas.openxmlformats.org/officeDocument/2006/relationships" id="260" r:id="R6208364b11fb4f66"/>
    <p:sldId xmlns:r="http://schemas.openxmlformats.org/officeDocument/2006/relationships" id="261" r:id="Rff173945830441fe"/>
    <p:sldId xmlns:r="http://schemas.openxmlformats.org/officeDocument/2006/relationships" id="262" r:id="R9d2ee15f167a4b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2535daa854a27" /><Relationship Type="http://schemas.openxmlformats.org/officeDocument/2006/relationships/slide" Target="/ppt/slides/slide1.xml" Id="Rd25fc51661fc41d0" /><Relationship Type="http://schemas.openxmlformats.org/officeDocument/2006/relationships/slide" Target="/ppt/slides/slide2.xml" Id="R767a70b4bf464245" /><Relationship Type="http://schemas.openxmlformats.org/officeDocument/2006/relationships/slide" Target="/ppt/slides/slide3.xml" Id="Rb88d80156c0446e2" /><Relationship Type="http://schemas.openxmlformats.org/officeDocument/2006/relationships/slide" Target="/ppt/slides/slide4.xml" Id="Rd9204ebf4ef4463a" /><Relationship Type="http://schemas.openxmlformats.org/officeDocument/2006/relationships/slide" Target="/ppt/slides/slide5.xml" Id="R6208364b11fb4f66" /><Relationship Type="http://schemas.openxmlformats.org/officeDocument/2006/relationships/slide" Target="/ppt/slides/slide6.xml" Id="Rff173945830441fe" /><Relationship Type="http://schemas.openxmlformats.org/officeDocument/2006/relationships/slide" Target="/ppt/slides/slide7.xml" Id="R9d2ee15f167a4b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86723c0fc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654e909224301" /><Relationship Type="http://schemas.openxmlformats.org/officeDocument/2006/relationships/theme" Target="/ppt/slideMasters/theme/theme1.xml" Id="R0c2e33efd62747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d654e90922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fdf9269cf4f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35045af0544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25f4b717442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1e7c13b4545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661ce7a244f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afc2c99bc40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d5cec82a446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RÅDE ELEKTRO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28 416 270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3 335 535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2 622 922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6 640 835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12 669 555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KÅRE KJETIL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OLE EDVARD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EINARSEN ØYVIND  –  33,2 %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Åkebergmosen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28 02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976 185 935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ELEKTRO AS</a:t>
            </a:r>
          </a:p>
        </p:txBody>
      </p:sp>
    </p:spTree>
  </p:cSld>
  <p:clrMapOvr>
    <a:masterClrMapping xmlns:a="http://schemas.openxmlformats.org/drawingml/2006/main"/>
  </p:clrMapOvr>
</p:sld>
</file>