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be9f660be744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c18789a80541da"/>
  </p:sldMasterIdLst>
  <p:sldIdLst>
    <p:sldId xmlns:r="http://schemas.openxmlformats.org/officeDocument/2006/relationships" id="256" r:id="R9ea79a85b6b84178"/>
    <p:sldId xmlns:r="http://schemas.openxmlformats.org/officeDocument/2006/relationships" id="257" r:id="Rc9702d344e3e4119"/>
    <p:sldId xmlns:r="http://schemas.openxmlformats.org/officeDocument/2006/relationships" id="258" r:id="Rf27fc911e6164a1c"/>
    <p:sldId xmlns:r="http://schemas.openxmlformats.org/officeDocument/2006/relationships" id="259" r:id="R175604a8042e44a0"/>
    <p:sldId xmlns:r="http://schemas.openxmlformats.org/officeDocument/2006/relationships" id="260" r:id="Re569950947394e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c18789a80541da" /><Relationship Type="http://schemas.openxmlformats.org/officeDocument/2006/relationships/slide" Target="/ppt/slides/slide1.xml" Id="R9ea79a85b6b84178" /><Relationship Type="http://schemas.openxmlformats.org/officeDocument/2006/relationships/slide" Target="/ppt/slides/slide2.xml" Id="Rc9702d344e3e4119" /><Relationship Type="http://schemas.openxmlformats.org/officeDocument/2006/relationships/slide" Target="/ppt/slides/slide3.xml" Id="Rf27fc911e6164a1c" /><Relationship Type="http://schemas.openxmlformats.org/officeDocument/2006/relationships/slide" Target="/ppt/slides/slide4.xml" Id="R175604a8042e44a0" /><Relationship Type="http://schemas.openxmlformats.org/officeDocument/2006/relationships/slide" Target="/ppt/slides/slide5.xml" Id="Re569950947394e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88c7b83a04a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34cf14588472c" /><Relationship Type="http://schemas.openxmlformats.org/officeDocument/2006/relationships/theme" Target="/ppt/slideMasters/theme/theme1.xml" Id="R731f264d4e0a42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e34cf14588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6acd1bbb243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28b4119f444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9d9814fe74e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12141a8d94f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550f429714b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ØYER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ØYER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ØYER RØRSERVICE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ØYER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ØYER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ØYER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976 185 218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ØYER RØRSERVICE AS</a:t>
            </a:r>
          </a:p>
        </p:txBody>
      </p:sp>
    </p:spTree>
  </p:cSld>
  <p:clrMapOvr>
    <a:masterClrMapping xmlns:a="http://schemas.openxmlformats.org/drawingml/2006/main"/>
  </p:clrMapOvr>
</p:sld>
</file>