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2e67d1c6448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c3b187dd94551"/>
  </p:sldMasterIdLst>
  <p:sldIdLst>
    <p:sldId xmlns:r="http://schemas.openxmlformats.org/officeDocument/2006/relationships" id="256" r:id="R5c6b43c16e9340d7"/>
    <p:sldId xmlns:r="http://schemas.openxmlformats.org/officeDocument/2006/relationships" id="257" r:id="R15dd3d1365f74dcc"/>
    <p:sldId xmlns:r="http://schemas.openxmlformats.org/officeDocument/2006/relationships" id="258" r:id="Rd3d9f5c194014f80"/>
    <p:sldId xmlns:r="http://schemas.openxmlformats.org/officeDocument/2006/relationships" id="259" r:id="R3b16a91407544b13"/>
    <p:sldId xmlns:r="http://schemas.openxmlformats.org/officeDocument/2006/relationships" id="260" r:id="R755e699139e6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c3b187dd94551" /><Relationship Type="http://schemas.openxmlformats.org/officeDocument/2006/relationships/slide" Target="/ppt/slides/slide1.xml" Id="R5c6b43c16e9340d7" /><Relationship Type="http://schemas.openxmlformats.org/officeDocument/2006/relationships/slide" Target="/ppt/slides/slide2.xml" Id="R15dd3d1365f74dcc" /><Relationship Type="http://schemas.openxmlformats.org/officeDocument/2006/relationships/slide" Target="/ppt/slides/slide3.xml" Id="Rd3d9f5c194014f80" /><Relationship Type="http://schemas.openxmlformats.org/officeDocument/2006/relationships/slide" Target="/ppt/slides/slide4.xml" Id="R3b16a91407544b13" /><Relationship Type="http://schemas.openxmlformats.org/officeDocument/2006/relationships/slide" Target="/ppt/slides/slide5.xml" Id="R755e699139e6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971804ad0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27d891a04048" /><Relationship Type="http://schemas.openxmlformats.org/officeDocument/2006/relationships/theme" Target="/ppt/slideMasters/theme/theme1.xml" Id="Rd8bda31b44fd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f27d891a0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d87a7600a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4dfb132c8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777e64b72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2948b254b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c235bf9a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PELIKAN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PELIKAN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976 184 718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EIENDOM AS</a:t>
            </a:r>
          </a:p>
        </p:txBody>
      </p:sp>
    </p:spTree>
  </p:cSld>
  <p:clrMapOvr>
    <a:masterClrMapping xmlns:a="http://schemas.openxmlformats.org/drawingml/2006/main"/>
  </p:clrMapOvr>
</p:sld>
</file>