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1134e2891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f187bdbef84a34"/>
  </p:sldMasterIdLst>
  <p:sldIdLst>
    <p:sldId xmlns:r="http://schemas.openxmlformats.org/officeDocument/2006/relationships" id="256" r:id="Ref90bf65ff3049bb"/>
    <p:sldId xmlns:r="http://schemas.openxmlformats.org/officeDocument/2006/relationships" id="257" r:id="Rf006afc632994489"/>
    <p:sldId xmlns:r="http://schemas.openxmlformats.org/officeDocument/2006/relationships" id="258" r:id="Rcbe3e6eaf04a47b5"/>
    <p:sldId xmlns:r="http://schemas.openxmlformats.org/officeDocument/2006/relationships" id="259" r:id="R7fffb5ef0bed4184"/>
    <p:sldId xmlns:r="http://schemas.openxmlformats.org/officeDocument/2006/relationships" id="260" r:id="Re1bc67e5cfb2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187bdbef84a34" /><Relationship Type="http://schemas.openxmlformats.org/officeDocument/2006/relationships/slide" Target="/ppt/slides/slide1.xml" Id="Ref90bf65ff3049bb" /><Relationship Type="http://schemas.openxmlformats.org/officeDocument/2006/relationships/slide" Target="/ppt/slides/slide2.xml" Id="Rf006afc632994489" /><Relationship Type="http://schemas.openxmlformats.org/officeDocument/2006/relationships/slide" Target="/ppt/slides/slide3.xml" Id="Rcbe3e6eaf04a47b5" /><Relationship Type="http://schemas.openxmlformats.org/officeDocument/2006/relationships/slide" Target="/ppt/slides/slide4.xml" Id="R7fffb5ef0bed4184" /><Relationship Type="http://schemas.openxmlformats.org/officeDocument/2006/relationships/slide" Target="/ppt/slides/slide5.xml" Id="Re1bc67e5cfb2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9bc6b8c24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4ff9e29114eff" /><Relationship Type="http://schemas.openxmlformats.org/officeDocument/2006/relationships/theme" Target="/ppt/slideMasters/theme/theme1.xml" Id="Ra9925e99cbfb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4ff9e2911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66086f805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d9ec9b1ed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c0c2b1181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5b53bfb4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3b354b63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976 181 077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PROSJEKT AS</a:t>
            </a:r>
          </a:p>
        </p:txBody>
      </p:sp>
    </p:spTree>
  </p:cSld>
  <p:clrMapOvr>
    <a:masterClrMapping xmlns:a="http://schemas.openxmlformats.org/drawingml/2006/main"/>
  </p:clrMapOvr>
</p:sld>
</file>