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b1a131a49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182dd2f67e46e4"/>
  </p:sldMasterIdLst>
  <p:sldIdLst>
    <p:sldId xmlns:r="http://schemas.openxmlformats.org/officeDocument/2006/relationships" id="256" r:id="R03cf07b0552846bf"/>
    <p:sldId xmlns:r="http://schemas.openxmlformats.org/officeDocument/2006/relationships" id="257" r:id="Rc16342dc253a487b"/>
    <p:sldId xmlns:r="http://schemas.openxmlformats.org/officeDocument/2006/relationships" id="258" r:id="R62b71df002fb4a5c"/>
    <p:sldId xmlns:r="http://schemas.openxmlformats.org/officeDocument/2006/relationships" id="259" r:id="Rb9953a5a06b44f1c"/>
    <p:sldId xmlns:r="http://schemas.openxmlformats.org/officeDocument/2006/relationships" id="260" r:id="R058e856ed9e847e3"/>
    <p:sldId xmlns:r="http://schemas.openxmlformats.org/officeDocument/2006/relationships" id="261" r:id="R87f8d05483e14e16"/>
    <p:sldId xmlns:r="http://schemas.openxmlformats.org/officeDocument/2006/relationships" id="262" r:id="R2c92e70efe94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82dd2f67e46e4" /><Relationship Type="http://schemas.openxmlformats.org/officeDocument/2006/relationships/slide" Target="/ppt/slides/slide1.xml" Id="R03cf07b0552846bf" /><Relationship Type="http://schemas.openxmlformats.org/officeDocument/2006/relationships/slide" Target="/ppt/slides/slide2.xml" Id="Rc16342dc253a487b" /><Relationship Type="http://schemas.openxmlformats.org/officeDocument/2006/relationships/slide" Target="/ppt/slides/slide3.xml" Id="R62b71df002fb4a5c" /><Relationship Type="http://schemas.openxmlformats.org/officeDocument/2006/relationships/slide" Target="/ppt/slides/slide4.xml" Id="Rb9953a5a06b44f1c" /><Relationship Type="http://schemas.openxmlformats.org/officeDocument/2006/relationships/slide" Target="/ppt/slides/slide5.xml" Id="R058e856ed9e847e3" /><Relationship Type="http://schemas.openxmlformats.org/officeDocument/2006/relationships/slide" Target="/ppt/slides/slide6.xml" Id="R87f8d05483e14e16" /><Relationship Type="http://schemas.openxmlformats.org/officeDocument/2006/relationships/slide" Target="/ppt/slides/slide7.xml" Id="R2c92e70efe94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2286b5778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ece6a3c414581" /><Relationship Type="http://schemas.openxmlformats.org/officeDocument/2006/relationships/theme" Target="/ppt/slideMasters/theme/theme1.xml" Id="Rda3f986e4198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3ece6a3c41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cb1d1de1c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4e84fc0f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e446a037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75615eb61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7e16bb0984b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fdd7ab90d4a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2d32111f14d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HODNELAND BYGGINNREDNING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HODNELAND BYGGINNREDNING AS ble etablert [år] og holder til i Hagavik.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20 957 636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4 236 180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6 892 097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HODNELAND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BERLAND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Ulvenvegen 355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5217 Hagavik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30 35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post@hodneland.as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976 180 917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HODNELAND BYGGINNREDNING AS</a:t>
            </a:r>
          </a:p>
        </p:txBody>
      </p:sp>
    </p:spTree>
  </p:cSld>
  <p:clrMapOvr>
    <a:masterClrMapping xmlns:a="http://schemas.openxmlformats.org/drawingml/2006/main"/>
  </p:clrMapOvr>
</p:sld>
</file>