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e749e7152f41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0ea573d7a54868"/>
  </p:sldMasterIdLst>
  <p:sldIdLst>
    <p:sldId xmlns:r="http://schemas.openxmlformats.org/officeDocument/2006/relationships" id="256" r:id="Rcab6c57726284681"/>
    <p:sldId xmlns:r="http://schemas.openxmlformats.org/officeDocument/2006/relationships" id="257" r:id="R9c4321021d1643a1"/>
    <p:sldId xmlns:r="http://schemas.openxmlformats.org/officeDocument/2006/relationships" id="258" r:id="Rbdb38d9893fa4b2c"/>
    <p:sldId xmlns:r="http://schemas.openxmlformats.org/officeDocument/2006/relationships" id="259" r:id="R1162617066144107"/>
    <p:sldId xmlns:r="http://schemas.openxmlformats.org/officeDocument/2006/relationships" id="260" r:id="R78575f7804e040c0"/>
    <p:sldId xmlns:r="http://schemas.openxmlformats.org/officeDocument/2006/relationships" id="261" r:id="R236b3b7d87c44c8f"/>
    <p:sldId xmlns:r="http://schemas.openxmlformats.org/officeDocument/2006/relationships" id="262" r:id="R01ff3578260f48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0ea573d7a54868" /><Relationship Type="http://schemas.openxmlformats.org/officeDocument/2006/relationships/slide" Target="/ppt/slides/slide1.xml" Id="Rcab6c57726284681" /><Relationship Type="http://schemas.openxmlformats.org/officeDocument/2006/relationships/slide" Target="/ppt/slides/slide2.xml" Id="R9c4321021d1643a1" /><Relationship Type="http://schemas.openxmlformats.org/officeDocument/2006/relationships/slide" Target="/ppt/slides/slide3.xml" Id="Rbdb38d9893fa4b2c" /><Relationship Type="http://schemas.openxmlformats.org/officeDocument/2006/relationships/slide" Target="/ppt/slides/slide4.xml" Id="R1162617066144107" /><Relationship Type="http://schemas.openxmlformats.org/officeDocument/2006/relationships/slide" Target="/ppt/slides/slide5.xml" Id="R78575f7804e040c0" /><Relationship Type="http://schemas.openxmlformats.org/officeDocument/2006/relationships/slide" Target="/ppt/slides/slide6.xml" Id="R236b3b7d87c44c8f" /><Relationship Type="http://schemas.openxmlformats.org/officeDocument/2006/relationships/slide" Target="/ppt/slides/slide7.xml" Id="R01ff3578260f48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4c6791e71741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57ff8a498473d" /><Relationship Type="http://schemas.openxmlformats.org/officeDocument/2006/relationships/theme" Target="/ppt/slideMasters/theme/theme1.xml" Id="R42c19e56284e4b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c57ff8a49847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450cfab3748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097e5c5824f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5bbcfcbcb4a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bfc78138e44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ab9ed53c14b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68634c7914c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5e4471aa74d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JÅLE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JÅLE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−10 605 568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20 265 760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20 322 575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FREDRIKSEN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FREDRIKSEN  –  44,4 %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FREDRIKSEN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FREDRIKSEN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Fredriksen, H0203, Fossbakken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976 178 556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JÅLE AS</a:t>
            </a:r>
          </a:p>
        </p:txBody>
      </p:sp>
    </p:spTree>
  </p:cSld>
  <p:clrMapOvr>
    <a:masterClrMapping xmlns:a="http://schemas.openxmlformats.org/drawingml/2006/main"/>
  </p:clrMapOvr>
</p:sld>
</file>