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74fdb849e4e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330fbd3fd84461"/>
  </p:sldMasterIdLst>
  <p:sldIdLst>
    <p:sldId xmlns:r="http://schemas.openxmlformats.org/officeDocument/2006/relationships" id="256" r:id="R4199c18021444f79"/>
    <p:sldId xmlns:r="http://schemas.openxmlformats.org/officeDocument/2006/relationships" id="257" r:id="R35c4662d93ee4ad6"/>
    <p:sldId xmlns:r="http://schemas.openxmlformats.org/officeDocument/2006/relationships" id="258" r:id="R9c6ca75cbbc24304"/>
    <p:sldId xmlns:r="http://schemas.openxmlformats.org/officeDocument/2006/relationships" id="259" r:id="R70325663cef2495c"/>
    <p:sldId xmlns:r="http://schemas.openxmlformats.org/officeDocument/2006/relationships" id="260" r:id="R5cc86187c5e24a8e"/>
    <p:sldId xmlns:r="http://schemas.openxmlformats.org/officeDocument/2006/relationships" id="261" r:id="Rdbed1f0e6fd5465a"/>
    <p:sldId xmlns:r="http://schemas.openxmlformats.org/officeDocument/2006/relationships" id="262" r:id="R4ea6f8ed33324b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30fbd3fd84461" /><Relationship Type="http://schemas.openxmlformats.org/officeDocument/2006/relationships/slide" Target="/ppt/slides/slide1.xml" Id="R4199c18021444f79" /><Relationship Type="http://schemas.openxmlformats.org/officeDocument/2006/relationships/slide" Target="/ppt/slides/slide2.xml" Id="R35c4662d93ee4ad6" /><Relationship Type="http://schemas.openxmlformats.org/officeDocument/2006/relationships/slide" Target="/ppt/slides/slide3.xml" Id="R9c6ca75cbbc24304" /><Relationship Type="http://schemas.openxmlformats.org/officeDocument/2006/relationships/slide" Target="/ppt/slides/slide4.xml" Id="R70325663cef2495c" /><Relationship Type="http://schemas.openxmlformats.org/officeDocument/2006/relationships/slide" Target="/ppt/slides/slide5.xml" Id="R5cc86187c5e24a8e" /><Relationship Type="http://schemas.openxmlformats.org/officeDocument/2006/relationships/slide" Target="/ppt/slides/slide6.xml" Id="Rdbed1f0e6fd5465a" /><Relationship Type="http://schemas.openxmlformats.org/officeDocument/2006/relationships/slide" Target="/ppt/slides/slide7.xml" Id="R4ea6f8ed33324b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729cf199b41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d199a4d7c4ffd" /><Relationship Type="http://schemas.openxmlformats.org/officeDocument/2006/relationships/theme" Target="/ppt/slideMasters/theme/theme1.xml" Id="R43445bf372ad4b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1d199a4d7c4f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6786239fc4f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e8be50e244c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f5c293db244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910adeb9e4b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78cfeb4f64e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dc8815fb043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f67605fe048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BRUNSBICA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BRUNSBICA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BRUNSBICA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BRUNSBICA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BRUNSBICA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BRUNSBICA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−1 655 229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9 547 194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95 948 984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100 866 887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BRUNSBICA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BOTTEN ALEXANDRA E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BOTTEN CARL FREDRICK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BOTTEN CHRISTINE N 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SCHWARTZ-BOTTEN OLE M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BOTTEN TINA CHRISTINE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BRUNSBICA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Botten, Munthes plass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85 59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976 162 307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BRUNSBICA AS</a:t>
            </a:r>
          </a:p>
        </p:txBody>
      </p:sp>
    </p:spTree>
  </p:cSld>
  <p:clrMapOvr>
    <a:masterClrMapping xmlns:a="http://schemas.openxmlformats.org/drawingml/2006/main"/>
  </p:clrMapOvr>
</p:sld>
</file>