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f92f085ca4e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ec2cf91f94381"/>
  </p:sldMasterIdLst>
  <p:sldIdLst>
    <p:sldId xmlns:r="http://schemas.openxmlformats.org/officeDocument/2006/relationships" id="256" r:id="R46471d3679f2454b"/>
    <p:sldId xmlns:r="http://schemas.openxmlformats.org/officeDocument/2006/relationships" id="257" r:id="Ra3d73339cd8544ed"/>
    <p:sldId xmlns:r="http://schemas.openxmlformats.org/officeDocument/2006/relationships" id="258" r:id="R2a1826eee1044ef6"/>
    <p:sldId xmlns:r="http://schemas.openxmlformats.org/officeDocument/2006/relationships" id="259" r:id="R8147570ed1d54ec8"/>
    <p:sldId xmlns:r="http://schemas.openxmlformats.org/officeDocument/2006/relationships" id="260" r:id="Rf623645e0d0d445f"/>
    <p:sldId xmlns:r="http://schemas.openxmlformats.org/officeDocument/2006/relationships" id="261" r:id="R967559edcb75433a"/>
    <p:sldId xmlns:r="http://schemas.openxmlformats.org/officeDocument/2006/relationships" id="262" r:id="R2406c08df7fe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ec2cf91f94381" /><Relationship Type="http://schemas.openxmlformats.org/officeDocument/2006/relationships/slide" Target="/ppt/slides/slide1.xml" Id="R46471d3679f2454b" /><Relationship Type="http://schemas.openxmlformats.org/officeDocument/2006/relationships/slide" Target="/ppt/slides/slide2.xml" Id="Ra3d73339cd8544ed" /><Relationship Type="http://schemas.openxmlformats.org/officeDocument/2006/relationships/slide" Target="/ppt/slides/slide3.xml" Id="R2a1826eee1044ef6" /><Relationship Type="http://schemas.openxmlformats.org/officeDocument/2006/relationships/slide" Target="/ppt/slides/slide4.xml" Id="R8147570ed1d54ec8" /><Relationship Type="http://schemas.openxmlformats.org/officeDocument/2006/relationships/slide" Target="/ppt/slides/slide5.xml" Id="Rf623645e0d0d445f" /><Relationship Type="http://schemas.openxmlformats.org/officeDocument/2006/relationships/slide" Target="/ppt/slides/slide6.xml" Id="R967559edcb75433a" /><Relationship Type="http://schemas.openxmlformats.org/officeDocument/2006/relationships/slide" Target="/ppt/slides/slide7.xml" Id="R2406c08df7fe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9449f58a8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950ad30ed4d93" /><Relationship Type="http://schemas.openxmlformats.org/officeDocument/2006/relationships/theme" Target="/ppt/slideMasters/theme/theme1.xml" Id="Rb9fe99068e6a4e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950ad30ed4d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02224d759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469e707d1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6486ea46748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cc3d52e849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00e6858ec48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04304730244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0dd2db39b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7 886 938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45 395 662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46 237 494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NORDÅS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BJØRKLUND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46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