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d0ab993aa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adef7b1574537"/>
  </p:sldMasterIdLst>
  <p:sldIdLst>
    <p:sldId xmlns:r="http://schemas.openxmlformats.org/officeDocument/2006/relationships" id="256" r:id="R1451c35c4a974db2"/>
    <p:sldId xmlns:r="http://schemas.openxmlformats.org/officeDocument/2006/relationships" id="257" r:id="R76f99f532f584b0a"/>
    <p:sldId xmlns:r="http://schemas.openxmlformats.org/officeDocument/2006/relationships" id="258" r:id="Rfdcc63625fbf498d"/>
    <p:sldId xmlns:r="http://schemas.openxmlformats.org/officeDocument/2006/relationships" id="259" r:id="Rbd625a4a547b44cd"/>
    <p:sldId xmlns:r="http://schemas.openxmlformats.org/officeDocument/2006/relationships" id="260" r:id="Rfadc4cdcb03d4d11"/>
    <p:sldId xmlns:r="http://schemas.openxmlformats.org/officeDocument/2006/relationships" id="261" r:id="R43c2e6154e41417f"/>
    <p:sldId xmlns:r="http://schemas.openxmlformats.org/officeDocument/2006/relationships" id="262" r:id="Re7225e05995a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adef7b1574537" /><Relationship Type="http://schemas.openxmlformats.org/officeDocument/2006/relationships/slide" Target="/ppt/slides/slide1.xml" Id="R1451c35c4a974db2" /><Relationship Type="http://schemas.openxmlformats.org/officeDocument/2006/relationships/slide" Target="/ppt/slides/slide2.xml" Id="R76f99f532f584b0a" /><Relationship Type="http://schemas.openxmlformats.org/officeDocument/2006/relationships/slide" Target="/ppt/slides/slide3.xml" Id="Rfdcc63625fbf498d" /><Relationship Type="http://schemas.openxmlformats.org/officeDocument/2006/relationships/slide" Target="/ppt/slides/slide4.xml" Id="Rbd625a4a547b44cd" /><Relationship Type="http://schemas.openxmlformats.org/officeDocument/2006/relationships/slide" Target="/ppt/slides/slide5.xml" Id="Rfadc4cdcb03d4d11" /><Relationship Type="http://schemas.openxmlformats.org/officeDocument/2006/relationships/slide" Target="/ppt/slides/slide6.xml" Id="R43c2e6154e41417f" /><Relationship Type="http://schemas.openxmlformats.org/officeDocument/2006/relationships/slide" Target="/ppt/slides/slide7.xml" Id="Re7225e05995a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3ea692191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ac112c7b641ea" /><Relationship Type="http://schemas.openxmlformats.org/officeDocument/2006/relationships/theme" Target="/ppt/slideMasters/theme/theme1.xml" Id="Raee1d25ae595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ac112c7b6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58d2655834a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d9c30ce93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d856730ea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92a9cc03f43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010c4812840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d6535f5f942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8f0e1aedf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SVENDSEN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SVENDSEN ENTREPRENØR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193 903 867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11 457 527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10 913 428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95 453 305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128 911 261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Einegjerdet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firmapost@gsas.no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976 160 835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