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33837290ac49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5a2032679e4938"/>
  </p:sldMasterIdLst>
  <p:sldIdLst>
    <p:sldId xmlns:r="http://schemas.openxmlformats.org/officeDocument/2006/relationships" id="256" r:id="Ra8ec4f5e3b104a56"/>
    <p:sldId xmlns:r="http://schemas.openxmlformats.org/officeDocument/2006/relationships" id="257" r:id="R2ce49df4889a4824"/>
    <p:sldId xmlns:r="http://schemas.openxmlformats.org/officeDocument/2006/relationships" id="258" r:id="Rc1ff1a2d0f1b4413"/>
    <p:sldId xmlns:r="http://schemas.openxmlformats.org/officeDocument/2006/relationships" id="259" r:id="R01329663e5f147ef"/>
    <p:sldId xmlns:r="http://schemas.openxmlformats.org/officeDocument/2006/relationships" id="260" r:id="Rde283fab0ff14998"/>
    <p:sldId xmlns:r="http://schemas.openxmlformats.org/officeDocument/2006/relationships" id="261" r:id="Rbd56442624f44cde"/>
    <p:sldId xmlns:r="http://schemas.openxmlformats.org/officeDocument/2006/relationships" id="262" r:id="R5c9b587a406340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5a2032679e4938" /><Relationship Type="http://schemas.openxmlformats.org/officeDocument/2006/relationships/slide" Target="/ppt/slides/slide1.xml" Id="Ra8ec4f5e3b104a56" /><Relationship Type="http://schemas.openxmlformats.org/officeDocument/2006/relationships/slide" Target="/ppt/slides/slide2.xml" Id="R2ce49df4889a4824" /><Relationship Type="http://schemas.openxmlformats.org/officeDocument/2006/relationships/slide" Target="/ppt/slides/slide3.xml" Id="Rc1ff1a2d0f1b4413" /><Relationship Type="http://schemas.openxmlformats.org/officeDocument/2006/relationships/slide" Target="/ppt/slides/slide4.xml" Id="R01329663e5f147ef" /><Relationship Type="http://schemas.openxmlformats.org/officeDocument/2006/relationships/slide" Target="/ppt/slides/slide5.xml" Id="Rde283fab0ff14998" /><Relationship Type="http://schemas.openxmlformats.org/officeDocument/2006/relationships/slide" Target="/ppt/slides/slide6.xml" Id="Rbd56442624f44cde" /><Relationship Type="http://schemas.openxmlformats.org/officeDocument/2006/relationships/slide" Target="/ppt/slides/slide7.xml" Id="R5c9b587a406340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f74b7d542245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8430481f0451c" /><Relationship Type="http://schemas.openxmlformats.org/officeDocument/2006/relationships/theme" Target="/ppt/slideMasters/theme/theme1.xml" Id="R87a11fee630340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88430481f045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9a0fe3afb46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d44890e13e4e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15777ff0b47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44d0e3b1847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4a45e14e14fa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0655c5056049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87caf59ac40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GEIR SVENDSEN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SVENDSEN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 SVENDSEN ENTREPRENØR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SVENDSEN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SVENDSEN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SVENDSEN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150 232 927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12 109 183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11 627 770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85 289 877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129 721 363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SVENDSEN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SVENDSEN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SVENDSEN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Einegjerdet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9514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firmapost@gsas.no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www.gsas.no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976 160 835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GEIR SVENDSEN ENTREPRENØR AS</a:t>
            </a:r>
          </a:p>
        </p:txBody>
      </p:sp>
    </p:spTree>
  </p:cSld>
  <p:clrMapOvr>
    <a:masterClrMapping xmlns:a="http://schemas.openxmlformats.org/drawingml/2006/main"/>
  </p:clrMapOvr>
</p:sld>
</file>