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1a8fc3eab2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5e555f08bd41c7"/>
  </p:sldMasterIdLst>
  <p:sldIdLst>
    <p:sldId xmlns:r="http://schemas.openxmlformats.org/officeDocument/2006/relationships" id="256" r:id="Rb668a2f84609469e"/>
    <p:sldId xmlns:r="http://schemas.openxmlformats.org/officeDocument/2006/relationships" id="257" r:id="Rf8c05c7703474853"/>
    <p:sldId xmlns:r="http://schemas.openxmlformats.org/officeDocument/2006/relationships" id="258" r:id="R130bb935625c4dca"/>
    <p:sldId xmlns:r="http://schemas.openxmlformats.org/officeDocument/2006/relationships" id="259" r:id="R6704f111e2574fc0"/>
    <p:sldId xmlns:r="http://schemas.openxmlformats.org/officeDocument/2006/relationships" id="260" r:id="R491c3d18f4f2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e555f08bd41c7" /><Relationship Type="http://schemas.openxmlformats.org/officeDocument/2006/relationships/slide" Target="/ppt/slides/slide1.xml" Id="Rb668a2f84609469e" /><Relationship Type="http://schemas.openxmlformats.org/officeDocument/2006/relationships/slide" Target="/ppt/slides/slide2.xml" Id="Rf8c05c7703474853" /><Relationship Type="http://schemas.openxmlformats.org/officeDocument/2006/relationships/slide" Target="/ppt/slides/slide3.xml" Id="R130bb935625c4dca" /><Relationship Type="http://schemas.openxmlformats.org/officeDocument/2006/relationships/slide" Target="/ppt/slides/slide4.xml" Id="R6704f111e2574fc0" /><Relationship Type="http://schemas.openxmlformats.org/officeDocument/2006/relationships/slide" Target="/ppt/slides/slide5.xml" Id="R491c3d18f4f2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08dd273bf48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e396fadb1489b" /><Relationship Type="http://schemas.openxmlformats.org/officeDocument/2006/relationships/theme" Target="/ppt/slideMasters/theme/theme1.xml" Id="Ref99544b01304e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7e396fadb1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8499c0325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ca5d6868a43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125d6356643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c526d80d445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d22089bf642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DOMANI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976 160 614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DOMANI AS</a:t>
            </a:r>
          </a:p>
        </p:txBody>
      </p:sp>
    </p:spTree>
  </p:cSld>
  <p:clrMapOvr>
    <a:masterClrMapping xmlns:a="http://schemas.openxmlformats.org/drawingml/2006/main"/>
  </p:clrMapOvr>
</p:sld>
</file>